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media/image29.jp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70" r:id="rId13"/>
    <p:sldId id="271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3" r:id="rId22"/>
    <p:sldId id="285" r:id="rId23"/>
    <p:sldId id="286" r:id="rId24"/>
    <p:sldId id="289" r:id="rId25"/>
    <p:sldId id="291" r:id="rId26"/>
    <p:sldId id="294" r:id="rId27"/>
    <p:sldId id="296" r:id="rId28"/>
    <p:sldId id="297" r:id="rId29"/>
    <p:sldId id="388" r:id="rId30"/>
    <p:sldId id="389" r:id="rId31"/>
    <p:sldId id="402" r:id="rId32"/>
    <p:sldId id="391" r:id="rId33"/>
    <p:sldId id="392" r:id="rId34"/>
    <p:sldId id="396" r:id="rId35"/>
    <p:sldId id="397" r:id="rId36"/>
    <p:sldId id="301" r:id="rId37"/>
    <p:sldId id="302" r:id="rId38"/>
    <p:sldId id="303" r:id="rId39"/>
    <p:sldId id="304" r:id="rId40"/>
    <p:sldId id="306" r:id="rId41"/>
    <p:sldId id="307" r:id="rId42"/>
    <p:sldId id="308" r:id="rId43"/>
    <p:sldId id="309" r:id="rId44"/>
    <p:sldId id="310" r:id="rId45"/>
    <p:sldId id="311" r:id="rId46"/>
    <p:sldId id="313" r:id="rId47"/>
    <p:sldId id="314" r:id="rId48"/>
    <p:sldId id="320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52" r:id="rId61"/>
    <p:sldId id="353" r:id="rId62"/>
    <p:sldId id="354" r:id="rId63"/>
    <p:sldId id="355" r:id="rId64"/>
    <p:sldId id="356" r:id="rId65"/>
    <p:sldId id="357" r:id="rId66"/>
    <p:sldId id="358" r:id="rId67"/>
    <p:sldId id="359" r:id="rId68"/>
    <p:sldId id="360" r:id="rId69"/>
    <p:sldId id="363" r:id="rId70"/>
    <p:sldId id="364" r:id="rId71"/>
    <p:sldId id="365" r:id="rId72"/>
  </p:sldIdLst>
  <p:sldSz cx="10693400" cy="7562850"/>
  <p:notesSz cx="10693400" cy="756285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37" autoAdjust="0"/>
    <p:restoredTop sz="94660"/>
  </p:normalViewPr>
  <p:slideViewPr>
    <p:cSldViewPr>
      <p:cViewPr varScale="1">
        <p:scale>
          <a:sx n="89" d="100"/>
          <a:sy n="89" d="100"/>
        </p:scale>
        <p:origin x="200" y="51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633913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057900" y="0"/>
            <a:ext cx="4632325" cy="3794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E799C4-4A71-4D7A-AC7A-B12A6163B78E}" type="datetimeFigureOut">
              <a:rPr lang="zh-CN" altLang="en-US" smtClean="0"/>
              <a:t>2019/10/30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543300" y="946150"/>
            <a:ext cx="3606800" cy="25511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69975" y="3640138"/>
            <a:ext cx="8553450" cy="29781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7183438"/>
            <a:ext cx="4633913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057900" y="7183438"/>
            <a:ext cx="4632325" cy="379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52AED-4E0E-4AB9-B716-0087A1EA0A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743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403" y="771905"/>
            <a:ext cx="10691749" cy="60144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065161" y="1983485"/>
            <a:ext cx="105410" cy="285115"/>
          </a:xfrm>
          <a:custGeom>
            <a:avLst/>
            <a:gdLst/>
            <a:ahLst/>
            <a:cxnLst/>
            <a:rect l="l" t="t" r="r" b="b"/>
            <a:pathLst>
              <a:path w="105409" h="285114">
                <a:moveTo>
                  <a:pt x="40385" y="191262"/>
                </a:moveTo>
                <a:lnTo>
                  <a:pt x="32003" y="176022"/>
                </a:lnTo>
                <a:lnTo>
                  <a:pt x="0" y="217932"/>
                </a:lnTo>
                <a:lnTo>
                  <a:pt x="0" y="245364"/>
                </a:lnTo>
                <a:lnTo>
                  <a:pt x="40385" y="191262"/>
                </a:lnTo>
                <a:close/>
              </a:path>
              <a:path w="105409" h="285114">
                <a:moveTo>
                  <a:pt x="50291" y="217567"/>
                </a:moveTo>
                <a:lnTo>
                  <a:pt x="50291" y="192024"/>
                </a:lnTo>
                <a:lnTo>
                  <a:pt x="0" y="259080"/>
                </a:lnTo>
                <a:lnTo>
                  <a:pt x="0" y="284988"/>
                </a:lnTo>
                <a:lnTo>
                  <a:pt x="50291" y="217567"/>
                </a:lnTo>
                <a:close/>
              </a:path>
              <a:path w="105409" h="285114">
                <a:moveTo>
                  <a:pt x="105155" y="144018"/>
                </a:moveTo>
                <a:lnTo>
                  <a:pt x="55625" y="144018"/>
                </a:lnTo>
                <a:lnTo>
                  <a:pt x="37337" y="168402"/>
                </a:lnTo>
                <a:lnTo>
                  <a:pt x="50291" y="192024"/>
                </a:lnTo>
                <a:lnTo>
                  <a:pt x="50291" y="217567"/>
                </a:lnTo>
                <a:lnTo>
                  <a:pt x="105155" y="144018"/>
                </a:lnTo>
                <a:close/>
              </a:path>
              <a:path w="105409" h="285114">
                <a:moveTo>
                  <a:pt x="41909" y="56388"/>
                </a:moveTo>
                <a:lnTo>
                  <a:pt x="0" y="0"/>
                </a:lnTo>
                <a:lnTo>
                  <a:pt x="0" y="67056"/>
                </a:lnTo>
                <a:lnTo>
                  <a:pt x="14477" y="86293"/>
                </a:lnTo>
                <a:lnTo>
                  <a:pt x="14477" y="61722"/>
                </a:lnTo>
                <a:lnTo>
                  <a:pt x="23621" y="59436"/>
                </a:lnTo>
                <a:lnTo>
                  <a:pt x="41909" y="56388"/>
                </a:lnTo>
                <a:close/>
              </a:path>
              <a:path w="105409" h="285114">
                <a:moveTo>
                  <a:pt x="68579" y="140970"/>
                </a:moveTo>
                <a:lnTo>
                  <a:pt x="68579" y="121920"/>
                </a:lnTo>
                <a:lnTo>
                  <a:pt x="65531" y="124968"/>
                </a:lnTo>
                <a:lnTo>
                  <a:pt x="58673" y="124968"/>
                </a:lnTo>
                <a:lnTo>
                  <a:pt x="56387" y="121920"/>
                </a:lnTo>
                <a:lnTo>
                  <a:pt x="56387" y="117348"/>
                </a:lnTo>
                <a:lnTo>
                  <a:pt x="14477" y="61722"/>
                </a:lnTo>
                <a:lnTo>
                  <a:pt x="14477" y="86293"/>
                </a:lnTo>
                <a:lnTo>
                  <a:pt x="55625" y="140970"/>
                </a:lnTo>
                <a:lnTo>
                  <a:pt x="68579" y="140970"/>
                </a:lnTo>
                <a:close/>
              </a:path>
              <a:path w="105409" h="285114">
                <a:moveTo>
                  <a:pt x="105155" y="140970"/>
                </a:moveTo>
                <a:lnTo>
                  <a:pt x="48005" y="64008"/>
                </a:lnTo>
                <a:lnTo>
                  <a:pt x="29717" y="67056"/>
                </a:lnTo>
                <a:lnTo>
                  <a:pt x="63245" y="112014"/>
                </a:lnTo>
                <a:lnTo>
                  <a:pt x="64769" y="112776"/>
                </a:lnTo>
                <a:lnTo>
                  <a:pt x="67055" y="113538"/>
                </a:lnTo>
                <a:lnTo>
                  <a:pt x="68579" y="115824"/>
                </a:lnTo>
                <a:lnTo>
                  <a:pt x="68579" y="140970"/>
                </a:lnTo>
                <a:lnTo>
                  <a:pt x="105155" y="140970"/>
                </a:lnTo>
                <a:close/>
              </a:path>
            </a:pathLst>
          </a:custGeom>
          <a:solidFill>
            <a:srgbClr val="2966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38384" y="1914397"/>
            <a:ext cx="8216630" cy="399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252525"/>
                </a:solidFill>
                <a:latin typeface="Droid Sans Fallback"/>
                <a:cs typeface="Droid Sans Fallb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100" b="0" i="0">
                <a:solidFill>
                  <a:srgbClr val="29657E"/>
                </a:solidFill>
                <a:latin typeface="Droid Sans Fallback"/>
                <a:cs typeface="Droid Sans Fallb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252525"/>
                </a:solidFill>
                <a:latin typeface="Droid Sans Fallback"/>
                <a:cs typeface="Droid Sans Fallb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403" y="771905"/>
            <a:ext cx="10691749" cy="60144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rgbClr val="252525"/>
                </a:solidFill>
                <a:latin typeface="Droid Sans Fallback"/>
                <a:cs typeface="Droid Sans Fallb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403" y="771905"/>
            <a:ext cx="10691749" cy="601446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238384" y="1914397"/>
            <a:ext cx="8216630" cy="3994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cs typeface="Droid Sans Fallback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42143" y="3483355"/>
            <a:ext cx="5532755" cy="18827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rgbClr val="29657E"/>
                </a:solidFill>
                <a:latin typeface="Droid Sans Fallback"/>
                <a:cs typeface="Droid Sans Fallback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10/30/2019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6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9.png"/><Relationship Id="rId2" Type="http://schemas.openxmlformats.org/officeDocument/2006/relationships/image" Target="../media/image44.png"/><Relationship Id="rId16" Type="http://schemas.openxmlformats.org/officeDocument/2006/relationships/image" Target="../media/image58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19" Type="http://schemas.openxmlformats.org/officeDocument/2006/relationships/image" Target="../media/image61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3.png"/><Relationship Id="rId18" Type="http://schemas.openxmlformats.org/officeDocument/2006/relationships/image" Target="../media/image8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19" Type="http://schemas.openxmlformats.org/officeDocument/2006/relationships/image" Target="../media/image89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2.png"/><Relationship Id="rId18" Type="http://schemas.openxmlformats.org/officeDocument/2006/relationships/image" Target="../media/image107.png"/><Relationship Id="rId26" Type="http://schemas.openxmlformats.org/officeDocument/2006/relationships/image" Target="../media/image115.png"/><Relationship Id="rId3" Type="http://schemas.openxmlformats.org/officeDocument/2006/relationships/image" Target="../media/image92.png"/><Relationship Id="rId21" Type="http://schemas.openxmlformats.org/officeDocument/2006/relationships/image" Target="../media/image110.png"/><Relationship Id="rId34" Type="http://schemas.openxmlformats.org/officeDocument/2006/relationships/image" Target="../media/image123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17" Type="http://schemas.openxmlformats.org/officeDocument/2006/relationships/image" Target="../media/image106.png"/><Relationship Id="rId25" Type="http://schemas.openxmlformats.org/officeDocument/2006/relationships/image" Target="../media/image114.png"/><Relationship Id="rId33" Type="http://schemas.openxmlformats.org/officeDocument/2006/relationships/image" Target="../media/image122.png"/><Relationship Id="rId2" Type="http://schemas.openxmlformats.org/officeDocument/2006/relationships/image" Target="../media/image91.png"/><Relationship Id="rId16" Type="http://schemas.openxmlformats.org/officeDocument/2006/relationships/image" Target="../media/image105.png"/><Relationship Id="rId20" Type="http://schemas.openxmlformats.org/officeDocument/2006/relationships/image" Target="../media/image109.png"/><Relationship Id="rId29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24" Type="http://schemas.openxmlformats.org/officeDocument/2006/relationships/image" Target="../media/image113.png"/><Relationship Id="rId32" Type="http://schemas.openxmlformats.org/officeDocument/2006/relationships/image" Target="../media/image121.png"/><Relationship Id="rId5" Type="http://schemas.openxmlformats.org/officeDocument/2006/relationships/image" Target="../media/image94.png"/><Relationship Id="rId15" Type="http://schemas.openxmlformats.org/officeDocument/2006/relationships/image" Target="../media/image104.png"/><Relationship Id="rId23" Type="http://schemas.openxmlformats.org/officeDocument/2006/relationships/image" Target="../media/image112.png"/><Relationship Id="rId28" Type="http://schemas.openxmlformats.org/officeDocument/2006/relationships/image" Target="../media/image117.png"/><Relationship Id="rId10" Type="http://schemas.openxmlformats.org/officeDocument/2006/relationships/image" Target="../media/image99.png"/><Relationship Id="rId19" Type="http://schemas.openxmlformats.org/officeDocument/2006/relationships/image" Target="../media/image108.png"/><Relationship Id="rId31" Type="http://schemas.openxmlformats.org/officeDocument/2006/relationships/image" Target="../media/image120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Relationship Id="rId14" Type="http://schemas.openxmlformats.org/officeDocument/2006/relationships/image" Target="../media/image103.png"/><Relationship Id="rId22" Type="http://schemas.openxmlformats.org/officeDocument/2006/relationships/image" Target="../media/image111.png"/><Relationship Id="rId27" Type="http://schemas.openxmlformats.org/officeDocument/2006/relationships/image" Target="../media/image116.png"/><Relationship Id="rId30" Type="http://schemas.openxmlformats.org/officeDocument/2006/relationships/image" Target="../media/image119.png"/><Relationship Id="rId8" Type="http://schemas.openxmlformats.org/officeDocument/2006/relationships/image" Target="../media/image97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10" Type="http://schemas.openxmlformats.org/officeDocument/2006/relationships/image" Target="../media/image133.jpg"/><Relationship Id="rId4" Type="http://schemas.openxmlformats.org/officeDocument/2006/relationships/image" Target="../media/image127.png"/><Relationship Id="rId9" Type="http://schemas.openxmlformats.org/officeDocument/2006/relationships/image" Target="../media/image132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image" Target="../media/image138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5CD136D-80B0-4794-8DC9-370487404582}"/>
              </a:ext>
            </a:extLst>
          </p:cNvPr>
          <p:cNvSpPr/>
          <p:nvPr/>
        </p:nvSpPr>
        <p:spPr>
          <a:xfrm>
            <a:off x="1993900" y="2714625"/>
            <a:ext cx="6934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dirty="0"/>
              <a:t>多</a:t>
            </a:r>
            <a:r>
              <a:rPr lang="zh-CN" altLang="en-US" sz="4800" dirty="0" smtClean="0"/>
              <a:t>机器人系统及仿真</a:t>
            </a:r>
            <a:endParaRPr lang="zh-CN" altLang="en-US" sz="4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1190496" y="3608196"/>
            <a:ext cx="3928641" cy="25955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174429" y="3599813"/>
            <a:ext cx="3953471" cy="2620012"/>
          </a:xfrm>
          <a:custGeom>
            <a:avLst/>
            <a:gdLst/>
            <a:ahLst/>
            <a:cxnLst/>
            <a:rect l="l" t="t" r="r" b="b"/>
            <a:pathLst>
              <a:path w="2729865" h="1809114">
                <a:moveTo>
                  <a:pt x="2729484" y="1806702"/>
                </a:moveTo>
                <a:lnTo>
                  <a:pt x="2729484" y="1523"/>
                </a:lnTo>
                <a:lnTo>
                  <a:pt x="2727198" y="0"/>
                </a:lnTo>
                <a:lnTo>
                  <a:pt x="1523" y="0"/>
                </a:lnTo>
                <a:lnTo>
                  <a:pt x="0" y="1524"/>
                </a:lnTo>
                <a:lnTo>
                  <a:pt x="0" y="1806702"/>
                </a:lnTo>
                <a:lnTo>
                  <a:pt x="1524" y="1808988"/>
                </a:lnTo>
                <a:lnTo>
                  <a:pt x="3809" y="1808988"/>
                </a:lnTo>
                <a:lnTo>
                  <a:pt x="3810" y="8382"/>
                </a:lnTo>
                <a:lnTo>
                  <a:pt x="8381" y="3810"/>
                </a:lnTo>
                <a:lnTo>
                  <a:pt x="8381" y="8382"/>
                </a:lnTo>
                <a:lnTo>
                  <a:pt x="2721102" y="8381"/>
                </a:lnTo>
                <a:lnTo>
                  <a:pt x="2721102" y="3809"/>
                </a:lnTo>
                <a:lnTo>
                  <a:pt x="2724912" y="8381"/>
                </a:lnTo>
                <a:lnTo>
                  <a:pt x="2724912" y="1808988"/>
                </a:lnTo>
                <a:lnTo>
                  <a:pt x="2727198" y="1808988"/>
                </a:lnTo>
                <a:lnTo>
                  <a:pt x="2729484" y="1806702"/>
                </a:lnTo>
                <a:close/>
              </a:path>
              <a:path w="2729865" h="1809114">
                <a:moveTo>
                  <a:pt x="8381" y="8382"/>
                </a:moveTo>
                <a:lnTo>
                  <a:pt x="8381" y="3810"/>
                </a:lnTo>
                <a:lnTo>
                  <a:pt x="3810" y="8382"/>
                </a:lnTo>
                <a:lnTo>
                  <a:pt x="8381" y="8382"/>
                </a:lnTo>
                <a:close/>
              </a:path>
              <a:path w="2729865" h="1809114">
                <a:moveTo>
                  <a:pt x="8382" y="1800606"/>
                </a:moveTo>
                <a:lnTo>
                  <a:pt x="8381" y="8382"/>
                </a:lnTo>
                <a:lnTo>
                  <a:pt x="3810" y="8382"/>
                </a:lnTo>
                <a:lnTo>
                  <a:pt x="3810" y="1800606"/>
                </a:lnTo>
                <a:lnTo>
                  <a:pt x="8382" y="1800606"/>
                </a:lnTo>
                <a:close/>
              </a:path>
              <a:path w="2729865" h="1809114">
                <a:moveTo>
                  <a:pt x="2724912" y="1800606"/>
                </a:moveTo>
                <a:lnTo>
                  <a:pt x="3810" y="1800606"/>
                </a:lnTo>
                <a:lnTo>
                  <a:pt x="8382" y="1804416"/>
                </a:lnTo>
                <a:lnTo>
                  <a:pt x="8382" y="1808988"/>
                </a:lnTo>
                <a:lnTo>
                  <a:pt x="2721102" y="1808988"/>
                </a:lnTo>
                <a:lnTo>
                  <a:pt x="2721102" y="1804416"/>
                </a:lnTo>
                <a:lnTo>
                  <a:pt x="2724912" y="1800606"/>
                </a:lnTo>
                <a:close/>
              </a:path>
              <a:path w="2729865" h="1809114">
                <a:moveTo>
                  <a:pt x="8382" y="1808988"/>
                </a:moveTo>
                <a:lnTo>
                  <a:pt x="8382" y="1804416"/>
                </a:lnTo>
                <a:lnTo>
                  <a:pt x="3810" y="1800606"/>
                </a:lnTo>
                <a:lnTo>
                  <a:pt x="3809" y="1808988"/>
                </a:lnTo>
                <a:lnTo>
                  <a:pt x="8382" y="1808988"/>
                </a:lnTo>
                <a:close/>
              </a:path>
              <a:path w="2729865" h="1809114">
                <a:moveTo>
                  <a:pt x="2724912" y="8381"/>
                </a:moveTo>
                <a:lnTo>
                  <a:pt x="2721102" y="3809"/>
                </a:lnTo>
                <a:lnTo>
                  <a:pt x="2721102" y="8381"/>
                </a:lnTo>
                <a:lnTo>
                  <a:pt x="2724912" y="8381"/>
                </a:lnTo>
                <a:close/>
              </a:path>
              <a:path w="2729865" h="1809114">
                <a:moveTo>
                  <a:pt x="2724912" y="1800606"/>
                </a:moveTo>
                <a:lnTo>
                  <a:pt x="2724912" y="8381"/>
                </a:lnTo>
                <a:lnTo>
                  <a:pt x="2721102" y="8381"/>
                </a:lnTo>
                <a:lnTo>
                  <a:pt x="2721102" y="1800606"/>
                </a:lnTo>
                <a:lnTo>
                  <a:pt x="2724912" y="1800606"/>
                </a:lnTo>
                <a:close/>
              </a:path>
              <a:path w="2729865" h="1809114">
                <a:moveTo>
                  <a:pt x="2724912" y="1808988"/>
                </a:moveTo>
                <a:lnTo>
                  <a:pt x="2724912" y="1800606"/>
                </a:lnTo>
                <a:lnTo>
                  <a:pt x="2721102" y="1804416"/>
                </a:lnTo>
                <a:lnTo>
                  <a:pt x="2721102" y="1808988"/>
                </a:lnTo>
                <a:lnTo>
                  <a:pt x="2724912" y="1808988"/>
                </a:lnTo>
                <a:close/>
              </a:path>
            </a:pathLst>
          </a:custGeom>
          <a:solidFill>
            <a:srgbClr val="2966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77059" y="3599813"/>
            <a:ext cx="3829802" cy="25873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68677" y="3591430"/>
            <a:ext cx="3854220" cy="2612315"/>
          </a:xfrm>
          <a:custGeom>
            <a:avLst/>
            <a:gdLst/>
            <a:ahLst/>
            <a:cxnLst/>
            <a:rect l="l" t="t" r="r" b="b"/>
            <a:pathLst>
              <a:path w="2666365" h="1807210">
                <a:moveTo>
                  <a:pt x="2666238" y="1804416"/>
                </a:moveTo>
                <a:lnTo>
                  <a:pt x="2666238" y="2286"/>
                </a:lnTo>
                <a:lnTo>
                  <a:pt x="2663952" y="0"/>
                </a:lnTo>
                <a:lnTo>
                  <a:pt x="1523" y="0"/>
                </a:lnTo>
                <a:lnTo>
                  <a:pt x="0" y="2286"/>
                </a:lnTo>
                <a:lnTo>
                  <a:pt x="0" y="1804416"/>
                </a:lnTo>
                <a:lnTo>
                  <a:pt x="1524" y="1806702"/>
                </a:lnTo>
                <a:lnTo>
                  <a:pt x="3810" y="1806702"/>
                </a:lnTo>
                <a:lnTo>
                  <a:pt x="3810" y="8382"/>
                </a:lnTo>
                <a:lnTo>
                  <a:pt x="8381" y="4572"/>
                </a:lnTo>
                <a:lnTo>
                  <a:pt x="8381" y="8382"/>
                </a:lnTo>
                <a:lnTo>
                  <a:pt x="2657856" y="8382"/>
                </a:lnTo>
                <a:lnTo>
                  <a:pt x="2657856" y="4572"/>
                </a:lnTo>
                <a:lnTo>
                  <a:pt x="2661666" y="8382"/>
                </a:lnTo>
                <a:lnTo>
                  <a:pt x="2661666" y="1806702"/>
                </a:lnTo>
                <a:lnTo>
                  <a:pt x="2663952" y="1806702"/>
                </a:lnTo>
                <a:lnTo>
                  <a:pt x="2666238" y="1804416"/>
                </a:lnTo>
                <a:close/>
              </a:path>
              <a:path w="2666365" h="1807210">
                <a:moveTo>
                  <a:pt x="8381" y="8382"/>
                </a:moveTo>
                <a:lnTo>
                  <a:pt x="8381" y="4572"/>
                </a:lnTo>
                <a:lnTo>
                  <a:pt x="3810" y="8382"/>
                </a:lnTo>
                <a:lnTo>
                  <a:pt x="8381" y="8382"/>
                </a:lnTo>
                <a:close/>
              </a:path>
              <a:path w="2666365" h="1807210">
                <a:moveTo>
                  <a:pt x="8381" y="1798320"/>
                </a:moveTo>
                <a:lnTo>
                  <a:pt x="8381" y="8382"/>
                </a:lnTo>
                <a:lnTo>
                  <a:pt x="3810" y="8382"/>
                </a:lnTo>
                <a:lnTo>
                  <a:pt x="3810" y="1798320"/>
                </a:lnTo>
                <a:lnTo>
                  <a:pt x="8381" y="1798320"/>
                </a:lnTo>
                <a:close/>
              </a:path>
              <a:path w="2666365" h="1807210">
                <a:moveTo>
                  <a:pt x="2661666" y="1798320"/>
                </a:moveTo>
                <a:lnTo>
                  <a:pt x="3810" y="1798320"/>
                </a:lnTo>
                <a:lnTo>
                  <a:pt x="8381" y="1802129"/>
                </a:lnTo>
                <a:lnTo>
                  <a:pt x="8381" y="1806702"/>
                </a:lnTo>
                <a:lnTo>
                  <a:pt x="2657856" y="1806702"/>
                </a:lnTo>
                <a:lnTo>
                  <a:pt x="2657856" y="1802130"/>
                </a:lnTo>
                <a:lnTo>
                  <a:pt x="2661666" y="1798320"/>
                </a:lnTo>
                <a:close/>
              </a:path>
              <a:path w="2666365" h="1807210">
                <a:moveTo>
                  <a:pt x="8381" y="1806702"/>
                </a:moveTo>
                <a:lnTo>
                  <a:pt x="8381" y="1802129"/>
                </a:lnTo>
                <a:lnTo>
                  <a:pt x="3810" y="1798320"/>
                </a:lnTo>
                <a:lnTo>
                  <a:pt x="3810" y="1806702"/>
                </a:lnTo>
                <a:lnTo>
                  <a:pt x="8381" y="1806702"/>
                </a:lnTo>
                <a:close/>
              </a:path>
              <a:path w="2666365" h="1807210">
                <a:moveTo>
                  <a:pt x="2661666" y="8382"/>
                </a:moveTo>
                <a:lnTo>
                  <a:pt x="2657856" y="4572"/>
                </a:lnTo>
                <a:lnTo>
                  <a:pt x="2657856" y="8382"/>
                </a:lnTo>
                <a:lnTo>
                  <a:pt x="2661666" y="8382"/>
                </a:lnTo>
                <a:close/>
              </a:path>
              <a:path w="2666365" h="1807210">
                <a:moveTo>
                  <a:pt x="2661666" y="1798320"/>
                </a:moveTo>
                <a:lnTo>
                  <a:pt x="2661666" y="8382"/>
                </a:lnTo>
                <a:lnTo>
                  <a:pt x="2657856" y="8382"/>
                </a:lnTo>
                <a:lnTo>
                  <a:pt x="2657856" y="1798320"/>
                </a:lnTo>
                <a:lnTo>
                  <a:pt x="2661666" y="1798320"/>
                </a:lnTo>
                <a:close/>
              </a:path>
              <a:path w="2666365" h="1807210">
                <a:moveTo>
                  <a:pt x="2661666" y="1806702"/>
                </a:moveTo>
                <a:lnTo>
                  <a:pt x="2661666" y="1798320"/>
                </a:lnTo>
                <a:lnTo>
                  <a:pt x="2657856" y="1802130"/>
                </a:lnTo>
                <a:lnTo>
                  <a:pt x="2657856" y="1806702"/>
                </a:lnTo>
                <a:lnTo>
                  <a:pt x="2661666" y="1806702"/>
                </a:lnTo>
                <a:close/>
              </a:path>
            </a:pathLst>
          </a:custGeom>
          <a:solidFill>
            <a:srgbClr val="2966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3">
            <a:extLst>
              <a:ext uri="{FF2B5EF4-FFF2-40B4-BE49-F238E27FC236}">
                <a16:creationId xmlns:a16="http://schemas.microsoft.com/office/drawing/2014/main" id="{DD8024AF-55D6-4065-ACA4-63C01518BE4B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4366831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/>
              <a:t>一、多机器人系统</a:t>
            </a:r>
            <a:r>
              <a:rPr lang="zh-CN" altLang="en-US" sz="3200" kern="0" dirty="0" smtClean="0"/>
              <a:t>简介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1969C5A-271D-4CFA-8F2B-4DDE0AFCA74C}"/>
              </a:ext>
            </a:extLst>
          </p:cNvPr>
          <p:cNvSpPr/>
          <p:nvPr/>
        </p:nvSpPr>
        <p:spPr>
          <a:xfrm>
            <a:off x="622300" y="2105025"/>
            <a:ext cx="95495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altLang="zh-CN" sz="2400" dirty="0">
                <a:latin typeface="Times New Roman"/>
                <a:cs typeface="Times New Roman"/>
              </a:rPr>
              <a:t>1.4 </a:t>
            </a:r>
            <a:r>
              <a:rPr lang="zh-CN" altLang="en-US" sz="2400" dirty="0">
                <a:latin typeface="Times New Roman"/>
                <a:cs typeface="Times New Roman"/>
              </a:rPr>
              <a:t>多机器人系统</a:t>
            </a:r>
            <a:r>
              <a:rPr lang="zh-CN" altLang="en-US" sz="2400" dirty="0" smtClean="0">
                <a:latin typeface="Times New Roman"/>
                <a:cs typeface="Times New Roman"/>
              </a:rPr>
              <a:t>分类</a:t>
            </a:r>
            <a:r>
              <a:rPr lang="en-US" altLang="zh-CN" sz="2400" dirty="0" smtClean="0">
                <a:latin typeface="Times New Roman"/>
                <a:cs typeface="Times New Roman"/>
              </a:rPr>
              <a:t>——</a:t>
            </a:r>
            <a:r>
              <a:rPr lang="zh-CN" altLang="en-US" sz="2400" dirty="0" smtClean="0"/>
              <a:t>可</a:t>
            </a:r>
            <a:r>
              <a:rPr lang="zh-CN" altLang="en-US" sz="2400" dirty="0"/>
              <a:t>重构机器人 </a:t>
            </a:r>
            <a:r>
              <a:rPr lang="en-US" altLang="zh-CN" sz="2400" dirty="0"/>
              <a:t>RMRS</a:t>
            </a:r>
            <a:endParaRPr lang="zh-CN" altLang="en-US"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3">
            <a:extLst>
              <a:ext uri="{FF2B5EF4-FFF2-40B4-BE49-F238E27FC236}">
                <a16:creationId xmlns:a16="http://schemas.microsoft.com/office/drawing/2014/main" id="{0CC01B80-24B7-47E3-9CA4-01542D8E8134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4366831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/>
              <a:t>一、多机器人系统</a:t>
            </a:r>
            <a:r>
              <a:rPr lang="zh-CN" altLang="en-US" sz="3200" kern="0" dirty="0" smtClean="0"/>
              <a:t>简介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764A691-8BEF-49CB-A426-869E50A33570}"/>
              </a:ext>
            </a:extLst>
          </p:cNvPr>
          <p:cNvSpPr/>
          <p:nvPr/>
        </p:nvSpPr>
        <p:spPr>
          <a:xfrm>
            <a:off x="3289300" y="1725338"/>
            <a:ext cx="4334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1.5 </a:t>
            </a:r>
            <a:r>
              <a:rPr lang="zh-CN" altLang="en-US" sz="2400" dirty="0"/>
              <a:t>多机器人系统的特点及优势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5AE5B34D-1B2D-488F-B793-5B078291195C}"/>
              </a:ext>
            </a:extLst>
          </p:cNvPr>
          <p:cNvSpPr/>
          <p:nvPr/>
        </p:nvSpPr>
        <p:spPr>
          <a:xfrm>
            <a:off x="1046220" y="3726264"/>
            <a:ext cx="16684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4610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zh-CN" altLang="en-US" b="1" spc="5" dirty="0">
                <a:latin typeface="Droid Sans Fallback"/>
                <a:cs typeface="Droid Sans Fallback"/>
              </a:rPr>
              <a:t>信息分布</a:t>
            </a:r>
            <a:endParaRPr lang="zh-CN" altLang="en-US" b="1" dirty="0">
              <a:latin typeface="Droid Sans Fallback"/>
              <a:cs typeface="Droid Sans Fallback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38DD93E-7319-427F-8F33-C7CBD00E8F1A}"/>
              </a:ext>
            </a:extLst>
          </p:cNvPr>
          <p:cNvSpPr/>
          <p:nvPr/>
        </p:nvSpPr>
        <p:spPr>
          <a:xfrm>
            <a:off x="1311677" y="3019425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功能分布</a:t>
            </a: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6D54A082-2394-4C57-8F93-C30EDDDA6D6A}"/>
              </a:ext>
            </a:extLst>
          </p:cNvPr>
          <p:cNvSpPr/>
          <p:nvPr/>
        </p:nvSpPr>
        <p:spPr>
          <a:xfrm>
            <a:off x="1312176" y="4433103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时空分布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71C5EEED-AA26-40E8-BCE7-8F5D0DB65E00}"/>
              </a:ext>
            </a:extLst>
          </p:cNvPr>
          <p:cNvSpPr/>
          <p:nvPr/>
        </p:nvSpPr>
        <p:spPr>
          <a:xfrm>
            <a:off x="2679700" y="3022391"/>
            <a:ext cx="4648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多个机器人可以执行时间</a:t>
            </a:r>
            <a:r>
              <a:rPr lang="en-US" altLang="zh-CN" dirty="0"/>
              <a:t>/</a:t>
            </a:r>
            <a:r>
              <a:rPr lang="zh-CN" altLang="en-US" dirty="0"/>
              <a:t>空间不同的工作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8B919F76-C84E-4161-BF72-314DAC349120}"/>
              </a:ext>
            </a:extLst>
          </p:cNvPr>
          <p:cNvSpPr/>
          <p:nvPr/>
        </p:nvSpPr>
        <p:spPr>
          <a:xfrm>
            <a:off x="2679700" y="3726264"/>
            <a:ext cx="622938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功能不同的机器人或具有不同任务的机器人可以协同工作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34A5FF5-552E-4FD3-ABFD-831CEEF77535}"/>
              </a:ext>
            </a:extLst>
          </p:cNvPr>
          <p:cNvSpPr/>
          <p:nvPr/>
        </p:nvSpPr>
        <p:spPr>
          <a:xfrm>
            <a:off x="2679700" y="4433103"/>
            <a:ext cx="7696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多个机器人可以具备不同的知识，协作机器人可以进行知识的交换和学习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83918B2-9084-476C-AC33-81A34B371FFC}"/>
              </a:ext>
            </a:extLst>
          </p:cNvPr>
          <p:cNvSpPr/>
          <p:nvPr/>
        </p:nvSpPr>
        <p:spPr>
          <a:xfrm>
            <a:off x="1333653" y="5222577"/>
            <a:ext cx="146090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资源分布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FC6698-B782-472C-8942-6A9E34D3830E}"/>
              </a:ext>
            </a:extLst>
          </p:cNvPr>
          <p:cNvSpPr/>
          <p:nvPr/>
        </p:nvSpPr>
        <p:spPr>
          <a:xfrm>
            <a:off x="1308100" y="6020291"/>
            <a:ext cx="24290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较高的系统可靠性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5670D00-085D-4E46-9F24-AFD622C13325}"/>
              </a:ext>
            </a:extLst>
          </p:cNvPr>
          <p:cNvSpPr/>
          <p:nvPr/>
        </p:nvSpPr>
        <p:spPr>
          <a:xfrm>
            <a:off x="2765578" y="5240292"/>
            <a:ext cx="6096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多机器人系统中各机器人可以具有不同的传感器和执行器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4F94F0A-2973-48FC-BD3F-072DC61EBAB1}"/>
              </a:ext>
            </a:extLst>
          </p:cNvPr>
          <p:cNvSpPr/>
          <p:nvPr/>
        </p:nvSpPr>
        <p:spPr>
          <a:xfrm>
            <a:off x="3688970" y="6038125"/>
            <a:ext cx="39308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多个机器人容错性更 强，鲁棒性更好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5693665" y="2983945"/>
            <a:ext cx="4400527" cy="29310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59778" y="2974421"/>
            <a:ext cx="4339958" cy="29406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A2049890-A367-4CC1-A514-98086CA42FE2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4366831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/>
              <a:t>一、多机器人系统</a:t>
            </a:r>
            <a:r>
              <a:rPr lang="zh-CN" altLang="en-US" sz="3200" kern="0" dirty="0" smtClean="0"/>
              <a:t>简介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1266C42-B64A-4F41-97B2-AEBAEAFC0F0F}"/>
              </a:ext>
            </a:extLst>
          </p:cNvPr>
          <p:cNvSpPr/>
          <p:nvPr/>
        </p:nvSpPr>
        <p:spPr>
          <a:xfrm>
            <a:off x="3640944" y="1647825"/>
            <a:ext cx="3411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1.6 </a:t>
            </a:r>
            <a:r>
              <a:rPr lang="zh-CN" altLang="en-US" sz="2400" dirty="0"/>
              <a:t>典型的多机器人系统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724829" y="2779395"/>
            <a:ext cx="4240872" cy="27451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727700" y="2788920"/>
            <a:ext cx="4178651" cy="273558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3">
            <a:extLst>
              <a:ext uri="{FF2B5EF4-FFF2-40B4-BE49-F238E27FC236}">
                <a16:creationId xmlns:a16="http://schemas.microsoft.com/office/drawing/2014/main" id="{1AA0FDCA-F3A7-4B61-B200-5F70A579CA01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4366831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/>
              <a:t>一、多机器人系统</a:t>
            </a:r>
            <a:r>
              <a:rPr lang="zh-CN" altLang="en-US" sz="3200" kern="0" dirty="0" smtClean="0"/>
              <a:t>简介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E02993-0078-4919-B09F-03D6F73CB1FF}"/>
              </a:ext>
            </a:extLst>
          </p:cNvPr>
          <p:cNvSpPr/>
          <p:nvPr/>
        </p:nvSpPr>
        <p:spPr>
          <a:xfrm>
            <a:off x="3640944" y="1647825"/>
            <a:ext cx="3411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1.6 </a:t>
            </a:r>
            <a:r>
              <a:rPr lang="zh-CN" altLang="en-US" sz="2400" dirty="0"/>
              <a:t>典型的多机器人系统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4311777" y="3631310"/>
            <a:ext cx="1911096" cy="19164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027536" y="4266310"/>
            <a:ext cx="470534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50" b="1" dirty="0">
                <a:latin typeface="Times New Roman"/>
                <a:cs typeface="Times New Roman"/>
              </a:rPr>
              <a:t>2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50" dirty="0">
                <a:latin typeface="Droid Sans Fallback"/>
                <a:cs typeface="Droid Sans Fallback"/>
              </a:rPr>
              <a:t>通信</a:t>
            </a:r>
            <a:endParaRPr sz="1750">
              <a:latin typeface="Droid Sans Fallback"/>
              <a:cs typeface="Droid Sans Fallback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97263" y="3500501"/>
            <a:ext cx="915669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50" b="1" dirty="0">
                <a:latin typeface="Times New Roman"/>
                <a:cs typeface="Times New Roman"/>
              </a:rPr>
              <a:t>3</a:t>
            </a:r>
            <a:endParaRPr sz="1750" dirty="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50" dirty="0">
                <a:latin typeface="Droid Sans Fallback"/>
                <a:cs typeface="Droid Sans Fallback"/>
              </a:rPr>
              <a:t>协同感知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6032613" y="3513450"/>
            <a:ext cx="915669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50" b="1" dirty="0">
                <a:latin typeface="Times New Roman"/>
                <a:cs typeface="Times New Roman"/>
              </a:rPr>
              <a:t>4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50" dirty="0">
                <a:latin typeface="Droid Sans Fallback"/>
                <a:cs typeface="Droid Sans Fallback"/>
              </a:rPr>
              <a:t>协同决策</a:t>
            </a:r>
            <a:endParaRPr sz="1750">
              <a:latin typeface="Droid Sans Fallback"/>
              <a:cs typeface="Droid Sans Fallback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538588" y="4875130"/>
            <a:ext cx="915669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50" b="1" dirty="0">
                <a:latin typeface="Times New Roman"/>
                <a:cs typeface="Times New Roman"/>
              </a:rPr>
              <a:t>6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50" dirty="0">
                <a:latin typeface="Droid Sans Fallback"/>
                <a:cs typeface="Droid Sans Fallback"/>
              </a:rPr>
              <a:t>协同控制</a:t>
            </a:r>
            <a:endParaRPr sz="1750">
              <a:latin typeface="Droid Sans Fallback"/>
              <a:cs typeface="Droid Sans Fallback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12032" y="4846939"/>
            <a:ext cx="915669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50" b="1" dirty="0">
                <a:latin typeface="Times New Roman"/>
                <a:cs typeface="Times New Roman"/>
              </a:rPr>
              <a:t>5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50" dirty="0">
                <a:latin typeface="Droid Sans Fallback"/>
                <a:cs typeface="Droid Sans Fallback"/>
              </a:rPr>
              <a:t>协同规划</a:t>
            </a:r>
            <a:endParaRPr sz="1750">
              <a:latin typeface="Droid Sans Fallback"/>
              <a:cs typeface="Droid Sans Fallb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82414" y="4174109"/>
            <a:ext cx="915669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750" b="1" dirty="0">
                <a:latin typeface="Times New Roman"/>
                <a:cs typeface="Times New Roman"/>
              </a:rPr>
              <a:t>1</a:t>
            </a:r>
            <a:endParaRPr sz="17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1750" dirty="0">
                <a:latin typeface="Droid Sans Fallback"/>
                <a:cs typeface="Droid Sans Fallback"/>
              </a:rPr>
              <a:t>体系架构</a:t>
            </a:r>
            <a:endParaRPr sz="1750">
              <a:latin typeface="Droid Sans Fallback"/>
              <a:cs typeface="Droid Sans Fallback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3057525" y="3324225"/>
            <a:ext cx="4578350" cy="2491740"/>
          </a:xfrm>
          <a:custGeom>
            <a:avLst/>
            <a:gdLst/>
            <a:ahLst/>
            <a:cxnLst/>
            <a:rect l="l" t="t" r="r" b="b"/>
            <a:pathLst>
              <a:path w="4578350" h="2491740">
                <a:moveTo>
                  <a:pt x="4578096" y="1245870"/>
                </a:moveTo>
                <a:lnTo>
                  <a:pt x="3955541" y="0"/>
                </a:lnTo>
                <a:lnTo>
                  <a:pt x="623315" y="0"/>
                </a:lnTo>
                <a:lnTo>
                  <a:pt x="0" y="1245870"/>
                </a:lnTo>
                <a:lnTo>
                  <a:pt x="33527" y="1312885"/>
                </a:lnTo>
                <a:lnTo>
                  <a:pt x="33528" y="1238250"/>
                </a:lnTo>
                <a:lnTo>
                  <a:pt x="37340" y="1245870"/>
                </a:lnTo>
                <a:lnTo>
                  <a:pt x="633221" y="54845"/>
                </a:lnTo>
                <a:lnTo>
                  <a:pt x="633221" y="33528"/>
                </a:lnTo>
                <a:lnTo>
                  <a:pt x="648461" y="24384"/>
                </a:lnTo>
                <a:lnTo>
                  <a:pt x="648461" y="33528"/>
                </a:lnTo>
                <a:lnTo>
                  <a:pt x="3929634" y="33528"/>
                </a:lnTo>
                <a:lnTo>
                  <a:pt x="3929634" y="24384"/>
                </a:lnTo>
                <a:lnTo>
                  <a:pt x="3944874" y="33528"/>
                </a:lnTo>
                <a:lnTo>
                  <a:pt x="3944874" y="54845"/>
                </a:lnTo>
                <a:lnTo>
                  <a:pt x="4540755" y="1245870"/>
                </a:lnTo>
                <a:lnTo>
                  <a:pt x="4544568" y="1238250"/>
                </a:lnTo>
                <a:lnTo>
                  <a:pt x="4544568" y="1312967"/>
                </a:lnTo>
                <a:lnTo>
                  <a:pt x="4578096" y="1245870"/>
                </a:lnTo>
                <a:close/>
              </a:path>
              <a:path w="4578350" h="2491740">
                <a:moveTo>
                  <a:pt x="37340" y="1245870"/>
                </a:moveTo>
                <a:lnTo>
                  <a:pt x="33528" y="1238250"/>
                </a:lnTo>
                <a:lnTo>
                  <a:pt x="33528" y="1253490"/>
                </a:lnTo>
                <a:lnTo>
                  <a:pt x="37340" y="1245870"/>
                </a:lnTo>
                <a:close/>
              </a:path>
              <a:path w="4578350" h="2491740">
                <a:moveTo>
                  <a:pt x="643887" y="2458212"/>
                </a:moveTo>
                <a:lnTo>
                  <a:pt x="37340" y="1245870"/>
                </a:lnTo>
                <a:lnTo>
                  <a:pt x="33528" y="1253490"/>
                </a:lnTo>
                <a:lnTo>
                  <a:pt x="33527" y="1312885"/>
                </a:lnTo>
                <a:lnTo>
                  <a:pt x="623316" y="2491740"/>
                </a:lnTo>
                <a:lnTo>
                  <a:pt x="633222" y="2491740"/>
                </a:lnTo>
                <a:lnTo>
                  <a:pt x="633222" y="2458212"/>
                </a:lnTo>
                <a:lnTo>
                  <a:pt x="643887" y="2458212"/>
                </a:lnTo>
                <a:close/>
              </a:path>
              <a:path w="4578350" h="2491740">
                <a:moveTo>
                  <a:pt x="648461" y="24384"/>
                </a:moveTo>
                <a:lnTo>
                  <a:pt x="633221" y="33528"/>
                </a:lnTo>
                <a:lnTo>
                  <a:pt x="643887" y="33528"/>
                </a:lnTo>
                <a:lnTo>
                  <a:pt x="648461" y="24384"/>
                </a:lnTo>
                <a:close/>
              </a:path>
              <a:path w="4578350" h="2491740">
                <a:moveTo>
                  <a:pt x="643887" y="33528"/>
                </a:moveTo>
                <a:lnTo>
                  <a:pt x="633221" y="33528"/>
                </a:lnTo>
                <a:lnTo>
                  <a:pt x="633221" y="54845"/>
                </a:lnTo>
                <a:lnTo>
                  <a:pt x="643887" y="33528"/>
                </a:lnTo>
                <a:close/>
              </a:path>
              <a:path w="4578350" h="2491740">
                <a:moveTo>
                  <a:pt x="648462" y="2467356"/>
                </a:moveTo>
                <a:lnTo>
                  <a:pt x="643887" y="2458212"/>
                </a:lnTo>
                <a:lnTo>
                  <a:pt x="633222" y="2458212"/>
                </a:lnTo>
                <a:lnTo>
                  <a:pt x="648462" y="2467356"/>
                </a:lnTo>
                <a:close/>
              </a:path>
              <a:path w="4578350" h="2491740">
                <a:moveTo>
                  <a:pt x="648462" y="2491740"/>
                </a:moveTo>
                <a:lnTo>
                  <a:pt x="648462" y="2467356"/>
                </a:lnTo>
                <a:lnTo>
                  <a:pt x="633222" y="2458212"/>
                </a:lnTo>
                <a:lnTo>
                  <a:pt x="633222" y="2491740"/>
                </a:lnTo>
                <a:lnTo>
                  <a:pt x="648462" y="2491740"/>
                </a:lnTo>
                <a:close/>
              </a:path>
              <a:path w="4578350" h="2491740">
                <a:moveTo>
                  <a:pt x="648461" y="33528"/>
                </a:moveTo>
                <a:lnTo>
                  <a:pt x="648461" y="24384"/>
                </a:lnTo>
                <a:lnTo>
                  <a:pt x="643887" y="33528"/>
                </a:lnTo>
                <a:lnTo>
                  <a:pt x="648461" y="33528"/>
                </a:lnTo>
                <a:close/>
              </a:path>
              <a:path w="4578350" h="2491740">
                <a:moveTo>
                  <a:pt x="3934208" y="2458212"/>
                </a:moveTo>
                <a:lnTo>
                  <a:pt x="643887" y="2458212"/>
                </a:lnTo>
                <a:lnTo>
                  <a:pt x="648462" y="2467356"/>
                </a:lnTo>
                <a:lnTo>
                  <a:pt x="648462" y="2491740"/>
                </a:lnTo>
                <a:lnTo>
                  <a:pt x="3929634" y="2491740"/>
                </a:lnTo>
                <a:lnTo>
                  <a:pt x="3929634" y="2467356"/>
                </a:lnTo>
                <a:lnTo>
                  <a:pt x="3934208" y="2458212"/>
                </a:lnTo>
                <a:close/>
              </a:path>
              <a:path w="4578350" h="2491740">
                <a:moveTo>
                  <a:pt x="3944874" y="33528"/>
                </a:moveTo>
                <a:lnTo>
                  <a:pt x="3929634" y="24384"/>
                </a:lnTo>
                <a:lnTo>
                  <a:pt x="3934208" y="33528"/>
                </a:lnTo>
                <a:lnTo>
                  <a:pt x="3944874" y="33528"/>
                </a:lnTo>
                <a:close/>
              </a:path>
              <a:path w="4578350" h="2491740">
                <a:moveTo>
                  <a:pt x="3934208" y="33528"/>
                </a:moveTo>
                <a:lnTo>
                  <a:pt x="3929634" y="24384"/>
                </a:lnTo>
                <a:lnTo>
                  <a:pt x="3929634" y="33528"/>
                </a:lnTo>
                <a:lnTo>
                  <a:pt x="3934208" y="33528"/>
                </a:lnTo>
                <a:close/>
              </a:path>
              <a:path w="4578350" h="2491740">
                <a:moveTo>
                  <a:pt x="3944874" y="2458212"/>
                </a:moveTo>
                <a:lnTo>
                  <a:pt x="3934208" y="2458212"/>
                </a:lnTo>
                <a:lnTo>
                  <a:pt x="3929634" y="2467356"/>
                </a:lnTo>
                <a:lnTo>
                  <a:pt x="3944874" y="2458212"/>
                </a:lnTo>
                <a:close/>
              </a:path>
              <a:path w="4578350" h="2491740">
                <a:moveTo>
                  <a:pt x="3944874" y="2491740"/>
                </a:moveTo>
                <a:lnTo>
                  <a:pt x="3944874" y="2458212"/>
                </a:lnTo>
                <a:lnTo>
                  <a:pt x="3929634" y="2467356"/>
                </a:lnTo>
                <a:lnTo>
                  <a:pt x="3929634" y="2491740"/>
                </a:lnTo>
                <a:lnTo>
                  <a:pt x="3944874" y="2491740"/>
                </a:lnTo>
                <a:close/>
              </a:path>
              <a:path w="4578350" h="2491740">
                <a:moveTo>
                  <a:pt x="3944874" y="54845"/>
                </a:moveTo>
                <a:lnTo>
                  <a:pt x="3944874" y="33528"/>
                </a:lnTo>
                <a:lnTo>
                  <a:pt x="3934208" y="33528"/>
                </a:lnTo>
                <a:lnTo>
                  <a:pt x="3944874" y="54845"/>
                </a:lnTo>
                <a:close/>
              </a:path>
              <a:path w="4578350" h="2491740">
                <a:moveTo>
                  <a:pt x="4544568" y="1312967"/>
                </a:moveTo>
                <a:lnTo>
                  <a:pt x="4544568" y="1253490"/>
                </a:lnTo>
                <a:lnTo>
                  <a:pt x="4540755" y="1245870"/>
                </a:lnTo>
                <a:lnTo>
                  <a:pt x="3934208" y="2458212"/>
                </a:lnTo>
                <a:lnTo>
                  <a:pt x="3944874" y="2458212"/>
                </a:lnTo>
                <a:lnTo>
                  <a:pt x="3944874" y="2491740"/>
                </a:lnTo>
                <a:lnTo>
                  <a:pt x="3955541" y="2491740"/>
                </a:lnTo>
                <a:lnTo>
                  <a:pt x="4544568" y="1312967"/>
                </a:lnTo>
                <a:close/>
              </a:path>
              <a:path w="4578350" h="2491740">
                <a:moveTo>
                  <a:pt x="4544568" y="1253490"/>
                </a:moveTo>
                <a:lnTo>
                  <a:pt x="4544568" y="1238250"/>
                </a:lnTo>
                <a:lnTo>
                  <a:pt x="4540755" y="1245870"/>
                </a:lnTo>
                <a:lnTo>
                  <a:pt x="4544568" y="1253490"/>
                </a:lnTo>
                <a:close/>
              </a:path>
            </a:pathLst>
          </a:custGeom>
          <a:solidFill>
            <a:srgbClr val="2966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69B8E728-97FD-4953-B01E-92B2987E0F9F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54864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/>
              <a:t>二</a:t>
            </a:r>
            <a:r>
              <a:rPr lang="zh-CN" altLang="en-US" sz="3200" kern="0" dirty="0" smtClean="0"/>
              <a:t>、</a:t>
            </a:r>
            <a:r>
              <a:rPr lang="zh-CN" altLang="en-US" sz="3200" kern="0" dirty="0"/>
              <a:t>多</a:t>
            </a:r>
            <a:r>
              <a:rPr lang="zh-CN" altLang="en-US" sz="3200" kern="0" dirty="0" smtClean="0"/>
              <a:t>机器人系统研究内容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7A7A834-8B57-41A0-8628-F89D524F4528}"/>
              </a:ext>
            </a:extLst>
          </p:cNvPr>
          <p:cNvSpPr/>
          <p:nvPr/>
        </p:nvSpPr>
        <p:spPr>
          <a:xfrm>
            <a:off x="3487056" y="2055025"/>
            <a:ext cx="43348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2.1 </a:t>
            </a:r>
            <a:r>
              <a:rPr lang="zh-CN" altLang="en-US" sz="2400" dirty="0"/>
              <a:t>多</a:t>
            </a:r>
            <a:r>
              <a:rPr lang="zh-CN" altLang="en-US" sz="2400" dirty="0" smtClean="0"/>
              <a:t>机器人系统</a:t>
            </a:r>
            <a:r>
              <a:rPr lang="zh-CN" altLang="en-US" sz="2400" dirty="0"/>
              <a:t>主要</a:t>
            </a:r>
            <a:r>
              <a:rPr lang="zh-CN" altLang="en-US" sz="2400" dirty="0" smtClean="0"/>
              <a:t>研究</a:t>
            </a:r>
            <a:r>
              <a:rPr lang="zh-CN" altLang="en-US" sz="2400" dirty="0"/>
              <a:t>内容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933702" y="3229592"/>
            <a:ext cx="1507998" cy="15110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308100" y="4873480"/>
            <a:ext cx="2682296" cy="12830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2000" b="1" spc="5" dirty="0" err="1" smtClean="0">
                <a:latin typeface="Noto Sans CJK JP Regular"/>
                <a:cs typeface="Noto Sans CJK JP Regular"/>
              </a:rPr>
              <a:t>集中式架构</a:t>
            </a:r>
            <a:endParaRPr lang="en-US" sz="2000" b="1" spc="5" dirty="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lang="en-US" sz="2000" spc="5" dirty="0" smtClean="0">
              <a:latin typeface="Noto Sans CJK JP Regular"/>
              <a:cs typeface="Noto Sans CJK JP Regular"/>
            </a:endParaRPr>
          </a:p>
          <a:p>
            <a:pPr marL="12700">
              <a:spcBef>
                <a:spcPts val="105"/>
              </a:spcBef>
            </a:pPr>
            <a:r>
              <a:rPr lang="zh-CN" altLang="en-US" sz="2000" dirty="0"/>
              <a:t>通常有一个主控机器人</a:t>
            </a:r>
            <a:endParaRPr lang="en-US" altLang="zh-CN" sz="2000" dirty="0"/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000" dirty="0">
              <a:latin typeface="Noto Sans CJK JP Regular"/>
              <a:cs typeface="Noto Sans CJK JP Regular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555298" y="3653212"/>
            <a:ext cx="1463801" cy="93884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630978" y="4873480"/>
            <a:ext cx="1362710" cy="12830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2000" b="1" spc="5" dirty="0" err="1" smtClean="0">
                <a:latin typeface="Noto Sans CJK JP Regular"/>
                <a:cs typeface="Noto Sans CJK JP Regular"/>
              </a:rPr>
              <a:t>分布式架构</a:t>
            </a:r>
            <a:endParaRPr lang="en-US" sz="2000" b="1" spc="5" dirty="0" smtClean="0">
              <a:latin typeface="Noto Sans CJK JP Regular"/>
              <a:cs typeface="Noto Sans CJK JP Regular"/>
            </a:endParaRPr>
          </a:p>
          <a:p>
            <a:pPr marL="12700" algn="ctr">
              <a:spcBef>
                <a:spcPts val="105"/>
              </a:spcBef>
            </a:pPr>
            <a:endParaRPr lang="en-US" altLang="zh-CN" sz="2000" dirty="0" smtClean="0"/>
          </a:p>
          <a:p>
            <a:pPr marL="12700" algn="ctr">
              <a:spcBef>
                <a:spcPts val="105"/>
              </a:spcBef>
            </a:pPr>
            <a:r>
              <a:rPr lang="zh-CN" altLang="en-US" sz="2000" dirty="0" smtClean="0"/>
              <a:t>平等</a:t>
            </a:r>
            <a:r>
              <a:rPr lang="zh-CN" altLang="en-US" sz="2000" dirty="0"/>
              <a:t>关系</a:t>
            </a:r>
            <a:endParaRPr lang="en-US" altLang="zh-CN" sz="2000" dirty="0"/>
          </a:p>
          <a:p>
            <a:pPr marL="12700" algn="ctr">
              <a:lnSpc>
                <a:spcPct val="100000"/>
              </a:lnSpc>
              <a:spcBef>
                <a:spcPts val="105"/>
              </a:spcBef>
            </a:pPr>
            <a:endParaRPr sz="2000" dirty="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7263131" y="3228830"/>
            <a:ext cx="1588769" cy="159334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94500" y="4878051"/>
            <a:ext cx="2819400" cy="128304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sz="2000" b="1" spc="5" dirty="0" err="1" smtClean="0">
                <a:latin typeface="Noto Sans CJK JP Regular"/>
                <a:cs typeface="Noto Sans CJK JP Regular"/>
              </a:rPr>
              <a:t>混合式架构</a:t>
            </a:r>
            <a:endParaRPr lang="en-US" sz="2000" b="1" spc="5" dirty="0" smtClean="0">
              <a:latin typeface="Noto Sans CJK JP Regular"/>
              <a:cs typeface="Noto Sans CJK JP Regular"/>
            </a:endParaRPr>
          </a:p>
          <a:p>
            <a:pPr marL="12700" algn="ctr">
              <a:lnSpc>
                <a:spcPct val="100000"/>
              </a:lnSpc>
              <a:spcBef>
                <a:spcPts val="105"/>
              </a:spcBef>
            </a:pPr>
            <a:endParaRPr lang="en-US" sz="2000" spc="5" dirty="0" smtClean="0">
              <a:latin typeface="Noto Sans CJK JP Regular"/>
              <a:cs typeface="Noto Sans CJK JP Regular"/>
            </a:endParaRPr>
          </a:p>
          <a:p>
            <a:pPr marL="12700" algn="ctr">
              <a:spcBef>
                <a:spcPts val="105"/>
              </a:spcBef>
            </a:pPr>
            <a:r>
              <a:rPr lang="zh-CN" altLang="en-US" sz="2000" dirty="0"/>
              <a:t>介于二者之间的混合结构</a:t>
            </a:r>
          </a:p>
          <a:p>
            <a:pPr marL="12700" algn="ctr">
              <a:lnSpc>
                <a:spcPct val="100000"/>
              </a:lnSpc>
              <a:spcBef>
                <a:spcPts val="105"/>
              </a:spcBef>
            </a:pPr>
            <a:endParaRPr sz="2000" dirty="0">
              <a:latin typeface="Noto Sans CJK JP Regular"/>
              <a:cs typeface="Noto Sans CJK JP Regular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3485462-D907-443B-86AC-41D1A21C13BD}"/>
              </a:ext>
            </a:extLst>
          </p:cNvPr>
          <p:cNvSpPr/>
          <p:nvPr/>
        </p:nvSpPr>
        <p:spPr>
          <a:xfrm>
            <a:off x="3794832" y="1876425"/>
            <a:ext cx="31037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2.2 </a:t>
            </a:r>
            <a:r>
              <a:rPr lang="zh-CN" altLang="en-US" sz="2400" dirty="0"/>
              <a:t>多机器人体系架构</a:t>
            </a:r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69B8E728-97FD-4953-B01E-92B2987E0F9F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54864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/>
              <a:t>二</a:t>
            </a:r>
            <a:r>
              <a:rPr lang="zh-CN" altLang="en-US" sz="3200" kern="0" dirty="0" smtClean="0"/>
              <a:t>、</a:t>
            </a:r>
            <a:r>
              <a:rPr lang="zh-CN" altLang="en-US" sz="3200" kern="0" dirty="0"/>
              <a:t>多</a:t>
            </a:r>
            <a:r>
              <a:rPr lang="zh-CN" altLang="en-US" sz="3200" kern="0" dirty="0" smtClean="0"/>
              <a:t>机器人系统研究内容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A0D7D795-9391-43AC-AB09-EFF1BF228032}"/>
              </a:ext>
            </a:extLst>
          </p:cNvPr>
          <p:cNvSpPr/>
          <p:nvPr/>
        </p:nvSpPr>
        <p:spPr>
          <a:xfrm>
            <a:off x="4102609" y="1647825"/>
            <a:ext cx="24881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2.3 </a:t>
            </a:r>
            <a:r>
              <a:rPr lang="zh-CN" altLang="en-US" sz="2400" dirty="0"/>
              <a:t>多机器人通信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B882BDD-04D9-479D-8DD8-7EF57DE2BEDF}"/>
              </a:ext>
            </a:extLst>
          </p:cNvPr>
          <p:cNvSpPr/>
          <p:nvPr/>
        </p:nvSpPr>
        <p:spPr>
          <a:xfrm>
            <a:off x="1155700" y="2638425"/>
            <a:ext cx="8305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      是</a:t>
            </a:r>
            <a:r>
              <a:rPr lang="zh-CN" altLang="en-US" sz="2000" dirty="0"/>
              <a:t>机器人之间进行交互</a:t>
            </a:r>
            <a:r>
              <a:rPr lang="zh-CN" altLang="en-US" sz="2000" dirty="0" smtClean="0"/>
              <a:t>和组织</a:t>
            </a:r>
            <a:r>
              <a:rPr lang="zh-CN" altLang="en-US" sz="2000" dirty="0"/>
              <a:t>的基础。通过通信，多机器人系统中各</a:t>
            </a:r>
            <a:r>
              <a:rPr lang="zh-CN" altLang="en-US" sz="2000" dirty="0" smtClean="0"/>
              <a:t>机器人</a:t>
            </a:r>
            <a:r>
              <a:rPr lang="zh-CN" altLang="en-US" sz="2000" dirty="0"/>
              <a:t>了解其它机器人的意图、目标和动作，以及</a:t>
            </a:r>
            <a:r>
              <a:rPr lang="zh-CN" altLang="en-US" sz="2000" dirty="0" smtClean="0"/>
              <a:t>当前</a:t>
            </a:r>
            <a:r>
              <a:rPr lang="zh-CN" altLang="en-US" sz="2000" dirty="0"/>
              <a:t>环境状态等信息，进而进行有效地磋商，</a:t>
            </a:r>
            <a:r>
              <a:rPr lang="zh-CN" altLang="en-US" sz="2000" dirty="0" smtClean="0"/>
              <a:t>协作完成</a:t>
            </a:r>
            <a:r>
              <a:rPr lang="zh-CN" altLang="en-US" sz="2000" dirty="0"/>
              <a:t>各项任务。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9B8E728-97FD-4953-B01E-92B2987E0F9F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54864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/>
              <a:t>二</a:t>
            </a:r>
            <a:r>
              <a:rPr lang="zh-CN" altLang="en-US" sz="3200" kern="0" dirty="0" smtClean="0"/>
              <a:t>、</a:t>
            </a:r>
            <a:r>
              <a:rPr lang="zh-CN" altLang="en-US" sz="3200" kern="0" dirty="0"/>
              <a:t>多</a:t>
            </a:r>
            <a:r>
              <a:rPr lang="zh-CN" altLang="en-US" sz="3200" kern="0" dirty="0" smtClean="0"/>
              <a:t>机器人系统研究内容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4965700" y="3476625"/>
            <a:ext cx="1255775" cy="1780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54014" y="4078606"/>
            <a:ext cx="512445" cy="213360"/>
          </a:xfrm>
          <a:custGeom>
            <a:avLst/>
            <a:gdLst/>
            <a:ahLst/>
            <a:cxnLst/>
            <a:rect l="l" t="t" r="r" b="b"/>
            <a:pathLst>
              <a:path w="512445" h="213360">
                <a:moveTo>
                  <a:pt x="254508" y="26669"/>
                </a:moveTo>
                <a:lnTo>
                  <a:pt x="135636" y="51815"/>
                </a:lnTo>
                <a:lnTo>
                  <a:pt x="0" y="213359"/>
                </a:lnTo>
                <a:lnTo>
                  <a:pt x="169926" y="125729"/>
                </a:lnTo>
                <a:lnTo>
                  <a:pt x="169926" y="155159"/>
                </a:lnTo>
                <a:lnTo>
                  <a:pt x="224790" y="126817"/>
                </a:lnTo>
                <a:lnTo>
                  <a:pt x="224790" y="60197"/>
                </a:lnTo>
                <a:lnTo>
                  <a:pt x="254508" y="26669"/>
                </a:lnTo>
                <a:close/>
              </a:path>
              <a:path w="512445" h="213360">
                <a:moveTo>
                  <a:pt x="169926" y="155159"/>
                </a:moveTo>
                <a:lnTo>
                  <a:pt x="169926" y="125729"/>
                </a:lnTo>
                <a:lnTo>
                  <a:pt x="129540" y="176021"/>
                </a:lnTo>
                <a:lnTo>
                  <a:pt x="169926" y="155159"/>
                </a:lnTo>
                <a:close/>
              </a:path>
              <a:path w="512445" h="213360">
                <a:moveTo>
                  <a:pt x="359664" y="10667"/>
                </a:moveTo>
                <a:lnTo>
                  <a:pt x="224790" y="60197"/>
                </a:lnTo>
                <a:lnTo>
                  <a:pt x="224790" y="126817"/>
                </a:lnTo>
                <a:lnTo>
                  <a:pt x="290322" y="92963"/>
                </a:lnTo>
                <a:lnTo>
                  <a:pt x="290322" y="116119"/>
                </a:lnTo>
                <a:lnTo>
                  <a:pt x="331470" y="94571"/>
                </a:lnTo>
                <a:lnTo>
                  <a:pt x="331470" y="44957"/>
                </a:lnTo>
                <a:lnTo>
                  <a:pt x="359664" y="10667"/>
                </a:lnTo>
                <a:close/>
              </a:path>
              <a:path w="512445" h="213360">
                <a:moveTo>
                  <a:pt x="290322" y="116119"/>
                </a:moveTo>
                <a:lnTo>
                  <a:pt x="290322" y="92963"/>
                </a:lnTo>
                <a:lnTo>
                  <a:pt x="254508" y="134873"/>
                </a:lnTo>
                <a:lnTo>
                  <a:pt x="290322" y="116119"/>
                </a:lnTo>
                <a:close/>
              </a:path>
              <a:path w="512445" h="213360">
                <a:moveTo>
                  <a:pt x="512064" y="0"/>
                </a:moveTo>
                <a:lnTo>
                  <a:pt x="331470" y="44957"/>
                </a:lnTo>
                <a:lnTo>
                  <a:pt x="331470" y="94571"/>
                </a:lnTo>
                <a:lnTo>
                  <a:pt x="51206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31916" y="4062604"/>
            <a:ext cx="576580" cy="247015"/>
          </a:xfrm>
          <a:custGeom>
            <a:avLst/>
            <a:gdLst/>
            <a:ahLst/>
            <a:cxnLst/>
            <a:rect l="l" t="t" r="r" b="b"/>
            <a:pathLst>
              <a:path w="576579" h="247014">
                <a:moveTo>
                  <a:pt x="212598" y="124968"/>
                </a:moveTo>
                <a:lnTo>
                  <a:pt x="43562" y="211482"/>
                </a:lnTo>
                <a:lnTo>
                  <a:pt x="25908" y="232410"/>
                </a:lnTo>
                <a:lnTo>
                  <a:pt x="19270" y="224297"/>
                </a:lnTo>
                <a:lnTo>
                  <a:pt x="19050" y="224178"/>
                </a:lnTo>
                <a:lnTo>
                  <a:pt x="0" y="246888"/>
                </a:lnTo>
                <a:lnTo>
                  <a:pt x="170933" y="158404"/>
                </a:lnTo>
                <a:lnTo>
                  <a:pt x="187452" y="137922"/>
                </a:lnTo>
                <a:lnTo>
                  <a:pt x="194310" y="146304"/>
                </a:lnTo>
                <a:lnTo>
                  <a:pt x="194310" y="147401"/>
                </a:lnTo>
                <a:lnTo>
                  <a:pt x="212598" y="124968"/>
                </a:lnTo>
                <a:close/>
              </a:path>
              <a:path w="576579" h="247014">
                <a:moveTo>
                  <a:pt x="19270" y="223915"/>
                </a:moveTo>
                <a:lnTo>
                  <a:pt x="19050" y="224028"/>
                </a:lnTo>
                <a:lnTo>
                  <a:pt x="19270" y="223915"/>
                </a:lnTo>
                <a:close/>
              </a:path>
              <a:path w="576579" h="247014">
                <a:moveTo>
                  <a:pt x="43562" y="211482"/>
                </a:moveTo>
                <a:lnTo>
                  <a:pt x="19270" y="223915"/>
                </a:lnTo>
                <a:lnTo>
                  <a:pt x="19112" y="224104"/>
                </a:lnTo>
                <a:lnTo>
                  <a:pt x="25908" y="232410"/>
                </a:lnTo>
                <a:lnTo>
                  <a:pt x="43562" y="211482"/>
                </a:lnTo>
                <a:close/>
              </a:path>
              <a:path w="576579" h="247014">
                <a:moveTo>
                  <a:pt x="291846" y="33528"/>
                </a:moveTo>
                <a:lnTo>
                  <a:pt x="154686" y="62484"/>
                </a:lnTo>
                <a:lnTo>
                  <a:pt x="19270" y="223915"/>
                </a:lnTo>
                <a:lnTo>
                  <a:pt x="43562" y="211482"/>
                </a:lnTo>
                <a:lnTo>
                  <a:pt x="158496" y="75241"/>
                </a:lnTo>
                <a:lnTo>
                  <a:pt x="158496" y="73152"/>
                </a:lnTo>
                <a:lnTo>
                  <a:pt x="161544" y="71628"/>
                </a:lnTo>
                <a:lnTo>
                  <a:pt x="161544" y="72511"/>
                </a:lnTo>
                <a:lnTo>
                  <a:pt x="261731" y="51452"/>
                </a:lnTo>
                <a:lnTo>
                  <a:pt x="272796" y="38862"/>
                </a:lnTo>
                <a:lnTo>
                  <a:pt x="278130" y="48006"/>
                </a:lnTo>
                <a:lnTo>
                  <a:pt x="278130" y="49314"/>
                </a:lnTo>
                <a:lnTo>
                  <a:pt x="291846" y="33528"/>
                </a:lnTo>
                <a:close/>
              </a:path>
              <a:path w="576579" h="247014">
                <a:moveTo>
                  <a:pt x="194310" y="147401"/>
                </a:moveTo>
                <a:lnTo>
                  <a:pt x="194310" y="146304"/>
                </a:lnTo>
                <a:lnTo>
                  <a:pt x="170933" y="158404"/>
                </a:lnTo>
                <a:lnTo>
                  <a:pt x="130302" y="208788"/>
                </a:lnTo>
                <a:lnTo>
                  <a:pt x="148590" y="199417"/>
                </a:lnTo>
                <a:lnTo>
                  <a:pt x="148590" y="186690"/>
                </a:lnTo>
                <a:lnTo>
                  <a:pt x="172030" y="174730"/>
                </a:lnTo>
                <a:lnTo>
                  <a:pt x="194310" y="147401"/>
                </a:lnTo>
                <a:close/>
              </a:path>
              <a:path w="576579" h="247014">
                <a:moveTo>
                  <a:pt x="172030" y="174730"/>
                </a:moveTo>
                <a:lnTo>
                  <a:pt x="148590" y="186690"/>
                </a:lnTo>
                <a:lnTo>
                  <a:pt x="155448" y="195072"/>
                </a:lnTo>
                <a:lnTo>
                  <a:pt x="172030" y="174730"/>
                </a:lnTo>
                <a:close/>
              </a:path>
              <a:path w="576579" h="247014">
                <a:moveTo>
                  <a:pt x="335280" y="91440"/>
                </a:moveTo>
                <a:lnTo>
                  <a:pt x="172030" y="174730"/>
                </a:lnTo>
                <a:lnTo>
                  <a:pt x="155448" y="195072"/>
                </a:lnTo>
                <a:lnTo>
                  <a:pt x="148590" y="186690"/>
                </a:lnTo>
                <a:lnTo>
                  <a:pt x="148590" y="199417"/>
                </a:lnTo>
                <a:lnTo>
                  <a:pt x="289271" y="127332"/>
                </a:lnTo>
                <a:lnTo>
                  <a:pt x="307848" y="105918"/>
                </a:lnTo>
                <a:lnTo>
                  <a:pt x="314706" y="114300"/>
                </a:lnTo>
                <a:lnTo>
                  <a:pt x="314706" y="115157"/>
                </a:lnTo>
                <a:lnTo>
                  <a:pt x="335280" y="91440"/>
                </a:lnTo>
                <a:close/>
              </a:path>
              <a:path w="576579" h="247014">
                <a:moveTo>
                  <a:pt x="161544" y="71628"/>
                </a:moveTo>
                <a:lnTo>
                  <a:pt x="158496" y="73152"/>
                </a:lnTo>
                <a:lnTo>
                  <a:pt x="160638" y="72701"/>
                </a:lnTo>
                <a:lnTo>
                  <a:pt x="161544" y="71628"/>
                </a:lnTo>
                <a:close/>
              </a:path>
              <a:path w="576579" h="247014">
                <a:moveTo>
                  <a:pt x="160638" y="72701"/>
                </a:moveTo>
                <a:lnTo>
                  <a:pt x="158496" y="73152"/>
                </a:lnTo>
                <a:lnTo>
                  <a:pt x="158496" y="75241"/>
                </a:lnTo>
                <a:lnTo>
                  <a:pt x="160638" y="72701"/>
                </a:lnTo>
                <a:close/>
              </a:path>
              <a:path w="576579" h="247014">
                <a:moveTo>
                  <a:pt x="161544" y="72511"/>
                </a:moveTo>
                <a:lnTo>
                  <a:pt x="161544" y="71628"/>
                </a:lnTo>
                <a:lnTo>
                  <a:pt x="160638" y="72701"/>
                </a:lnTo>
                <a:lnTo>
                  <a:pt x="161544" y="72511"/>
                </a:lnTo>
                <a:close/>
              </a:path>
              <a:path w="576579" h="247014">
                <a:moveTo>
                  <a:pt x="194310" y="146304"/>
                </a:moveTo>
                <a:lnTo>
                  <a:pt x="187452" y="137922"/>
                </a:lnTo>
                <a:lnTo>
                  <a:pt x="170933" y="158404"/>
                </a:lnTo>
                <a:lnTo>
                  <a:pt x="194310" y="146304"/>
                </a:lnTo>
                <a:close/>
              </a:path>
              <a:path w="576579" h="247014">
                <a:moveTo>
                  <a:pt x="278130" y="49314"/>
                </a:moveTo>
                <a:lnTo>
                  <a:pt x="278130" y="48006"/>
                </a:lnTo>
                <a:lnTo>
                  <a:pt x="261731" y="51452"/>
                </a:lnTo>
                <a:lnTo>
                  <a:pt x="228600" y="89154"/>
                </a:lnTo>
                <a:lnTo>
                  <a:pt x="245364" y="82908"/>
                </a:lnTo>
                <a:lnTo>
                  <a:pt x="245364" y="70866"/>
                </a:lnTo>
                <a:lnTo>
                  <a:pt x="266091" y="63170"/>
                </a:lnTo>
                <a:lnTo>
                  <a:pt x="278130" y="49314"/>
                </a:lnTo>
                <a:close/>
              </a:path>
              <a:path w="576579" h="247014">
                <a:moveTo>
                  <a:pt x="266091" y="63170"/>
                </a:moveTo>
                <a:lnTo>
                  <a:pt x="245364" y="70866"/>
                </a:lnTo>
                <a:lnTo>
                  <a:pt x="251460" y="80010"/>
                </a:lnTo>
                <a:lnTo>
                  <a:pt x="266091" y="63170"/>
                </a:lnTo>
                <a:close/>
              </a:path>
              <a:path w="576579" h="247014">
                <a:moveTo>
                  <a:pt x="399288" y="13716"/>
                </a:moveTo>
                <a:lnTo>
                  <a:pt x="266091" y="63170"/>
                </a:lnTo>
                <a:lnTo>
                  <a:pt x="251460" y="80010"/>
                </a:lnTo>
                <a:lnTo>
                  <a:pt x="245364" y="70866"/>
                </a:lnTo>
                <a:lnTo>
                  <a:pt x="245364" y="82908"/>
                </a:lnTo>
                <a:lnTo>
                  <a:pt x="365254" y="38243"/>
                </a:lnTo>
                <a:lnTo>
                  <a:pt x="377952" y="22860"/>
                </a:lnTo>
                <a:lnTo>
                  <a:pt x="384048" y="31242"/>
                </a:lnTo>
                <a:lnTo>
                  <a:pt x="384048" y="32281"/>
                </a:lnTo>
                <a:lnTo>
                  <a:pt x="399288" y="13716"/>
                </a:lnTo>
                <a:close/>
              </a:path>
              <a:path w="576579" h="247014">
                <a:moveTo>
                  <a:pt x="535686" y="21812"/>
                </a:moveTo>
                <a:lnTo>
                  <a:pt x="535686" y="21336"/>
                </a:lnTo>
                <a:lnTo>
                  <a:pt x="491377" y="32456"/>
                </a:lnTo>
                <a:lnTo>
                  <a:pt x="300467" y="131571"/>
                </a:lnTo>
                <a:lnTo>
                  <a:pt x="280416" y="154686"/>
                </a:lnTo>
                <a:lnTo>
                  <a:pt x="273558" y="145542"/>
                </a:lnTo>
                <a:lnTo>
                  <a:pt x="252984" y="169164"/>
                </a:lnTo>
                <a:lnTo>
                  <a:pt x="535686" y="21812"/>
                </a:lnTo>
                <a:close/>
              </a:path>
              <a:path w="576579" h="247014">
                <a:moveTo>
                  <a:pt x="278130" y="48006"/>
                </a:moveTo>
                <a:lnTo>
                  <a:pt x="272796" y="38862"/>
                </a:lnTo>
                <a:lnTo>
                  <a:pt x="261731" y="51452"/>
                </a:lnTo>
                <a:lnTo>
                  <a:pt x="278130" y="48006"/>
                </a:lnTo>
                <a:close/>
              </a:path>
              <a:path w="576579" h="247014">
                <a:moveTo>
                  <a:pt x="314706" y="115157"/>
                </a:moveTo>
                <a:lnTo>
                  <a:pt x="314706" y="114300"/>
                </a:lnTo>
                <a:lnTo>
                  <a:pt x="289271" y="127332"/>
                </a:lnTo>
                <a:lnTo>
                  <a:pt x="273558" y="145446"/>
                </a:lnTo>
                <a:lnTo>
                  <a:pt x="300467" y="131571"/>
                </a:lnTo>
                <a:lnTo>
                  <a:pt x="314706" y="115157"/>
                </a:lnTo>
                <a:close/>
              </a:path>
              <a:path w="576579" h="247014">
                <a:moveTo>
                  <a:pt x="300467" y="131571"/>
                </a:moveTo>
                <a:lnTo>
                  <a:pt x="273558" y="145542"/>
                </a:lnTo>
                <a:lnTo>
                  <a:pt x="280416" y="154686"/>
                </a:lnTo>
                <a:lnTo>
                  <a:pt x="300467" y="131571"/>
                </a:lnTo>
                <a:close/>
              </a:path>
              <a:path w="576579" h="247014">
                <a:moveTo>
                  <a:pt x="314706" y="114300"/>
                </a:moveTo>
                <a:lnTo>
                  <a:pt x="307848" y="105918"/>
                </a:lnTo>
                <a:lnTo>
                  <a:pt x="289271" y="127332"/>
                </a:lnTo>
                <a:lnTo>
                  <a:pt x="314706" y="114300"/>
                </a:lnTo>
                <a:close/>
              </a:path>
              <a:path w="576579" h="247014">
                <a:moveTo>
                  <a:pt x="384048" y="32281"/>
                </a:moveTo>
                <a:lnTo>
                  <a:pt x="384048" y="31242"/>
                </a:lnTo>
                <a:lnTo>
                  <a:pt x="365254" y="38243"/>
                </a:lnTo>
                <a:lnTo>
                  <a:pt x="338328" y="70866"/>
                </a:lnTo>
                <a:lnTo>
                  <a:pt x="352044" y="67423"/>
                </a:lnTo>
                <a:lnTo>
                  <a:pt x="352044" y="55626"/>
                </a:lnTo>
                <a:lnTo>
                  <a:pt x="368171" y="51621"/>
                </a:lnTo>
                <a:lnTo>
                  <a:pt x="384048" y="32281"/>
                </a:lnTo>
                <a:close/>
              </a:path>
              <a:path w="576579" h="247014">
                <a:moveTo>
                  <a:pt x="368171" y="51621"/>
                </a:moveTo>
                <a:lnTo>
                  <a:pt x="352044" y="55626"/>
                </a:lnTo>
                <a:lnTo>
                  <a:pt x="357378" y="64770"/>
                </a:lnTo>
                <a:lnTo>
                  <a:pt x="368171" y="51621"/>
                </a:lnTo>
                <a:close/>
              </a:path>
              <a:path w="576579" h="247014">
                <a:moveTo>
                  <a:pt x="576072" y="762"/>
                </a:moveTo>
                <a:lnTo>
                  <a:pt x="576072" y="0"/>
                </a:lnTo>
                <a:lnTo>
                  <a:pt x="368171" y="51621"/>
                </a:lnTo>
                <a:lnTo>
                  <a:pt x="357378" y="64770"/>
                </a:lnTo>
                <a:lnTo>
                  <a:pt x="352044" y="55626"/>
                </a:lnTo>
                <a:lnTo>
                  <a:pt x="352044" y="67423"/>
                </a:lnTo>
                <a:lnTo>
                  <a:pt x="491377" y="32456"/>
                </a:lnTo>
                <a:lnTo>
                  <a:pt x="531876" y="11430"/>
                </a:lnTo>
                <a:lnTo>
                  <a:pt x="535686" y="21336"/>
                </a:lnTo>
                <a:lnTo>
                  <a:pt x="535686" y="21812"/>
                </a:lnTo>
                <a:lnTo>
                  <a:pt x="576072" y="762"/>
                </a:lnTo>
                <a:close/>
              </a:path>
              <a:path w="576579" h="247014">
                <a:moveTo>
                  <a:pt x="384048" y="31242"/>
                </a:moveTo>
                <a:lnTo>
                  <a:pt x="377952" y="22860"/>
                </a:lnTo>
                <a:lnTo>
                  <a:pt x="365254" y="38243"/>
                </a:lnTo>
                <a:lnTo>
                  <a:pt x="384048" y="31242"/>
                </a:lnTo>
                <a:close/>
              </a:path>
              <a:path w="576579" h="247014">
                <a:moveTo>
                  <a:pt x="535686" y="21336"/>
                </a:moveTo>
                <a:lnTo>
                  <a:pt x="531876" y="11430"/>
                </a:lnTo>
                <a:lnTo>
                  <a:pt x="491377" y="32456"/>
                </a:lnTo>
                <a:lnTo>
                  <a:pt x="535686" y="21336"/>
                </a:lnTo>
                <a:close/>
              </a:path>
            </a:pathLst>
          </a:custGeom>
          <a:solidFill>
            <a:srgbClr val="2F52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12894" y="4155568"/>
            <a:ext cx="551180" cy="137160"/>
          </a:xfrm>
          <a:custGeom>
            <a:avLst/>
            <a:gdLst/>
            <a:ahLst/>
            <a:cxnLst/>
            <a:rect l="l" t="t" r="r" b="b"/>
            <a:pathLst>
              <a:path w="551180" h="137160">
                <a:moveTo>
                  <a:pt x="313181" y="35051"/>
                </a:moveTo>
                <a:lnTo>
                  <a:pt x="196595" y="0"/>
                </a:lnTo>
                <a:lnTo>
                  <a:pt x="0" y="75438"/>
                </a:lnTo>
                <a:lnTo>
                  <a:pt x="190499" y="80772"/>
                </a:lnTo>
                <a:lnTo>
                  <a:pt x="190499" y="107162"/>
                </a:lnTo>
                <a:lnTo>
                  <a:pt x="270509" y="109863"/>
                </a:lnTo>
                <a:lnTo>
                  <a:pt x="270509" y="50291"/>
                </a:lnTo>
                <a:lnTo>
                  <a:pt x="313181" y="35051"/>
                </a:lnTo>
                <a:close/>
              </a:path>
              <a:path w="551180" h="137160">
                <a:moveTo>
                  <a:pt x="190499" y="107162"/>
                </a:moveTo>
                <a:lnTo>
                  <a:pt x="190499" y="80772"/>
                </a:lnTo>
                <a:lnTo>
                  <a:pt x="131063" y="105155"/>
                </a:lnTo>
                <a:lnTo>
                  <a:pt x="190499" y="107162"/>
                </a:lnTo>
                <a:close/>
              </a:path>
              <a:path w="551180" h="137160">
                <a:moveTo>
                  <a:pt x="311657" y="131508"/>
                </a:moveTo>
                <a:lnTo>
                  <a:pt x="311657" y="111252"/>
                </a:lnTo>
                <a:lnTo>
                  <a:pt x="260603" y="130302"/>
                </a:lnTo>
                <a:lnTo>
                  <a:pt x="311657" y="131508"/>
                </a:lnTo>
                <a:close/>
              </a:path>
              <a:path w="551180" h="137160">
                <a:moveTo>
                  <a:pt x="413003" y="72389"/>
                </a:moveTo>
                <a:lnTo>
                  <a:pt x="270509" y="50291"/>
                </a:lnTo>
                <a:lnTo>
                  <a:pt x="270509" y="109863"/>
                </a:lnTo>
                <a:lnTo>
                  <a:pt x="311657" y="111252"/>
                </a:lnTo>
                <a:lnTo>
                  <a:pt x="311657" y="131508"/>
                </a:lnTo>
                <a:lnTo>
                  <a:pt x="371093" y="132912"/>
                </a:lnTo>
                <a:lnTo>
                  <a:pt x="371093" y="89153"/>
                </a:lnTo>
                <a:lnTo>
                  <a:pt x="413003" y="72389"/>
                </a:lnTo>
                <a:close/>
              </a:path>
              <a:path w="551180" h="137160">
                <a:moveTo>
                  <a:pt x="550925" y="137160"/>
                </a:moveTo>
                <a:lnTo>
                  <a:pt x="371093" y="89153"/>
                </a:lnTo>
                <a:lnTo>
                  <a:pt x="371093" y="132912"/>
                </a:lnTo>
                <a:lnTo>
                  <a:pt x="550925" y="13716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84700" y="4149471"/>
            <a:ext cx="623570" cy="150495"/>
          </a:xfrm>
          <a:custGeom>
            <a:avLst/>
            <a:gdLst/>
            <a:ahLst/>
            <a:cxnLst/>
            <a:rect l="l" t="t" r="r" b="b"/>
            <a:pathLst>
              <a:path w="623570" h="150495">
                <a:moveTo>
                  <a:pt x="358901" y="41148"/>
                </a:moveTo>
                <a:lnTo>
                  <a:pt x="224789" y="0"/>
                </a:lnTo>
                <a:lnTo>
                  <a:pt x="0" y="86106"/>
                </a:lnTo>
                <a:lnTo>
                  <a:pt x="28193" y="86990"/>
                </a:lnTo>
                <a:lnTo>
                  <a:pt x="28193" y="76200"/>
                </a:lnTo>
                <a:lnTo>
                  <a:pt x="55613" y="76969"/>
                </a:lnTo>
                <a:lnTo>
                  <a:pt x="223265" y="12886"/>
                </a:lnTo>
                <a:lnTo>
                  <a:pt x="223265" y="11430"/>
                </a:lnTo>
                <a:lnTo>
                  <a:pt x="227075" y="11430"/>
                </a:lnTo>
                <a:lnTo>
                  <a:pt x="227075" y="12575"/>
                </a:lnTo>
                <a:lnTo>
                  <a:pt x="323427" y="41544"/>
                </a:lnTo>
                <a:lnTo>
                  <a:pt x="339089" y="35813"/>
                </a:lnTo>
                <a:lnTo>
                  <a:pt x="339851" y="46481"/>
                </a:lnTo>
                <a:lnTo>
                  <a:pt x="339851" y="47915"/>
                </a:lnTo>
                <a:lnTo>
                  <a:pt x="358901" y="41148"/>
                </a:lnTo>
                <a:close/>
              </a:path>
              <a:path w="623570" h="150495">
                <a:moveTo>
                  <a:pt x="55613" y="76969"/>
                </a:moveTo>
                <a:lnTo>
                  <a:pt x="28193" y="76200"/>
                </a:lnTo>
                <a:lnTo>
                  <a:pt x="29717" y="86868"/>
                </a:lnTo>
                <a:lnTo>
                  <a:pt x="55613" y="76969"/>
                </a:lnTo>
                <a:close/>
              </a:path>
              <a:path w="623570" h="150495">
                <a:moveTo>
                  <a:pt x="245363" y="82296"/>
                </a:moveTo>
                <a:lnTo>
                  <a:pt x="55613" y="76969"/>
                </a:lnTo>
                <a:lnTo>
                  <a:pt x="29717" y="86868"/>
                </a:lnTo>
                <a:lnTo>
                  <a:pt x="28193" y="76200"/>
                </a:lnTo>
                <a:lnTo>
                  <a:pt x="28193" y="86990"/>
                </a:lnTo>
                <a:lnTo>
                  <a:pt x="191843" y="92121"/>
                </a:lnTo>
                <a:lnTo>
                  <a:pt x="216407" y="82296"/>
                </a:lnTo>
                <a:lnTo>
                  <a:pt x="218693" y="92964"/>
                </a:lnTo>
                <a:lnTo>
                  <a:pt x="218693" y="93206"/>
                </a:lnTo>
                <a:lnTo>
                  <a:pt x="245363" y="82296"/>
                </a:lnTo>
                <a:close/>
              </a:path>
              <a:path w="623570" h="150495">
                <a:moveTo>
                  <a:pt x="218693" y="93206"/>
                </a:moveTo>
                <a:lnTo>
                  <a:pt x="218693" y="92964"/>
                </a:lnTo>
                <a:lnTo>
                  <a:pt x="191843" y="92121"/>
                </a:lnTo>
                <a:lnTo>
                  <a:pt x="132587" y="115823"/>
                </a:lnTo>
                <a:lnTo>
                  <a:pt x="159257" y="116706"/>
                </a:lnTo>
                <a:lnTo>
                  <a:pt x="159257" y="105918"/>
                </a:lnTo>
                <a:lnTo>
                  <a:pt x="185520" y="106777"/>
                </a:lnTo>
                <a:lnTo>
                  <a:pt x="218693" y="93206"/>
                </a:lnTo>
                <a:close/>
              </a:path>
              <a:path w="623570" h="150495">
                <a:moveTo>
                  <a:pt x="185520" y="106777"/>
                </a:moveTo>
                <a:lnTo>
                  <a:pt x="159257" y="105918"/>
                </a:lnTo>
                <a:lnTo>
                  <a:pt x="161543" y="116586"/>
                </a:lnTo>
                <a:lnTo>
                  <a:pt x="185520" y="106777"/>
                </a:lnTo>
                <a:close/>
              </a:path>
              <a:path w="623570" h="150495">
                <a:moveTo>
                  <a:pt x="368807" y="112776"/>
                </a:moveTo>
                <a:lnTo>
                  <a:pt x="185520" y="106777"/>
                </a:lnTo>
                <a:lnTo>
                  <a:pt x="161543" y="116586"/>
                </a:lnTo>
                <a:lnTo>
                  <a:pt x="159257" y="105918"/>
                </a:lnTo>
                <a:lnTo>
                  <a:pt x="159257" y="116706"/>
                </a:lnTo>
                <a:lnTo>
                  <a:pt x="311682" y="121749"/>
                </a:lnTo>
                <a:lnTo>
                  <a:pt x="338327" y="112014"/>
                </a:lnTo>
                <a:lnTo>
                  <a:pt x="339851" y="122682"/>
                </a:lnTo>
                <a:lnTo>
                  <a:pt x="339851" y="123177"/>
                </a:lnTo>
                <a:lnTo>
                  <a:pt x="368807" y="112776"/>
                </a:lnTo>
                <a:close/>
              </a:path>
              <a:path w="623570" h="150495">
                <a:moveTo>
                  <a:pt x="218693" y="92964"/>
                </a:moveTo>
                <a:lnTo>
                  <a:pt x="216407" y="82296"/>
                </a:lnTo>
                <a:lnTo>
                  <a:pt x="191843" y="92121"/>
                </a:lnTo>
                <a:lnTo>
                  <a:pt x="218693" y="92964"/>
                </a:lnTo>
                <a:close/>
              </a:path>
              <a:path w="623570" h="150495">
                <a:moveTo>
                  <a:pt x="227075" y="11430"/>
                </a:moveTo>
                <a:lnTo>
                  <a:pt x="223265" y="11430"/>
                </a:lnTo>
                <a:lnTo>
                  <a:pt x="225398" y="12071"/>
                </a:lnTo>
                <a:lnTo>
                  <a:pt x="227075" y="11430"/>
                </a:lnTo>
                <a:close/>
              </a:path>
              <a:path w="623570" h="150495">
                <a:moveTo>
                  <a:pt x="225398" y="12071"/>
                </a:moveTo>
                <a:lnTo>
                  <a:pt x="223265" y="11430"/>
                </a:lnTo>
                <a:lnTo>
                  <a:pt x="223265" y="12886"/>
                </a:lnTo>
                <a:lnTo>
                  <a:pt x="225398" y="12071"/>
                </a:lnTo>
                <a:close/>
              </a:path>
              <a:path w="623570" h="150495">
                <a:moveTo>
                  <a:pt x="227075" y="12575"/>
                </a:moveTo>
                <a:lnTo>
                  <a:pt x="227075" y="11430"/>
                </a:lnTo>
                <a:lnTo>
                  <a:pt x="225398" y="12071"/>
                </a:lnTo>
                <a:lnTo>
                  <a:pt x="227075" y="12575"/>
                </a:lnTo>
                <a:close/>
              </a:path>
              <a:path w="623570" h="150495">
                <a:moveTo>
                  <a:pt x="339851" y="123177"/>
                </a:moveTo>
                <a:lnTo>
                  <a:pt x="339851" y="122682"/>
                </a:lnTo>
                <a:lnTo>
                  <a:pt x="311682" y="121749"/>
                </a:lnTo>
                <a:lnTo>
                  <a:pt x="259079" y="140970"/>
                </a:lnTo>
                <a:lnTo>
                  <a:pt x="288797" y="141716"/>
                </a:lnTo>
                <a:lnTo>
                  <a:pt x="288797" y="130302"/>
                </a:lnTo>
                <a:lnTo>
                  <a:pt x="317893" y="131065"/>
                </a:lnTo>
                <a:lnTo>
                  <a:pt x="339851" y="123177"/>
                </a:lnTo>
                <a:close/>
              </a:path>
              <a:path w="623570" h="150495">
                <a:moveTo>
                  <a:pt x="339851" y="47915"/>
                </a:moveTo>
                <a:lnTo>
                  <a:pt x="339851" y="46481"/>
                </a:lnTo>
                <a:lnTo>
                  <a:pt x="323427" y="41544"/>
                </a:lnTo>
                <a:lnTo>
                  <a:pt x="276605" y="58674"/>
                </a:lnTo>
                <a:lnTo>
                  <a:pt x="299465" y="62182"/>
                </a:lnTo>
                <a:lnTo>
                  <a:pt x="299465" y="51053"/>
                </a:lnTo>
                <a:lnTo>
                  <a:pt x="321468" y="54446"/>
                </a:lnTo>
                <a:lnTo>
                  <a:pt x="339851" y="47915"/>
                </a:lnTo>
                <a:close/>
              </a:path>
              <a:path w="623570" h="150495">
                <a:moveTo>
                  <a:pt x="317893" y="131065"/>
                </a:moveTo>
                <a:lnTo>
                  <a:pt x="288797" y="130302"/>
                </a:lnTo>
                <a:lnTo>
                  <a:pt x="290321" y="140970"/>
                </a:lnTo>
                <a:lnTo>
                  <a:pt x="317893" y="131065"/>
                </a:lnTo>
                <a:close/>
              </a:path>
              <a:path w="623570" h="150495">
                <a:moveTo>
                  <a:pt x="579119" y="149004"/>
                </a:moveTo>
                <a:lnTo>
                  <a:pt x="579119" y="137921"/>
                </a:lnTo>
                <a:lnTo>
                  <a:pt x="577595" y="148589"/>
                </a:lnTo>
                <a:lnTo>
                  <a:pt x="533391" y="136721"/>
                </a:lnTo>
                <a:lnTo>
                  <a:pt x="317893" y="131065"/>
                </a:lnTo>
                <a:lnTo>
                  <a:pt x="290321" y="140970"/>
                </a:lnTo>
                <a:lnTo>
                  <a:pt x="288797" y="130302"/>
                </a:lnTo>
                <a:lnTo>
                  <a:pt x="288797" y="141716"/>
                </a:lnTo>
                <a:lnTo>
                  <a:pt x="579119" y="149004"/>
                </a:lnTo>
                <a:close/>
              </a:path>
              <a:path w="623570" h="150495">
                <a:moveTo>
                  <a:pt x="321468" y="54446"/>
                </a:moveTo>
                <a:lnTo>
                  <a:pt x="299465" y="51053"/>
                </a:lnTo>
                <a:lnTo>
                  <a:pt x="300989" y="61722"/>
                </a:lnTo>
                <a:lnTo>
                  <a:pt x="321468" y="54446"/>
                </a:lnTo>
                <a:close/>
              </a:path>
              <a:path w="623570" h="150495">
                <a:moveTo>
                  <a:pt x="462533" y="76199"/>
                </a:moveTo>
                <a:lnTo>
                  <a:pt x="321468" y="54446"/>
                </a:lnTo>
                <a:lnTo>
                  <a:pt x="300989" y="61722"/>
                </a:lnTo>
                <a:lnTo>
                  <a:pt x="299465" y="51053"/>
                </a:lnTo>
                <a:lnTo>
                  <a:pt x="299465" y="62182"/>
                </a:lnTo>
                <a:lnTo>
                  <a:pt x="420060" y="80692"/>
                </a:lnTo>
                <a:lnTo>
                  <a:pt x="438911" y="73151"/>
                </a:lnTo>
                <a:lnTo>
                  <a:pt x="440435" y="83819"/>
                </a:lnTo>
                <a:lnTo>
                  <a:pt x="440435" y="85039"/>
                </a:lnTo>
                <a:lnTo>
                  <a:pt x="462533" y="76199"/>
                </a:lnTo>
                <a:close/>
              </a:path>
              <a:path w="623570" h="150495">
                <a:moveTo>
                  <a:pt x="339851" y="122682"/>
                </a:moveTo>
                <a:lnTo>
                  <a:pt x="338327" y="112014"/>
                </a:lnTo>
                <a:lnTo>
                  <a:pt x="311682" y="121749"/>
                </a:lnTo>
                <a:lnTo>
                  <a:pt x="339851" y="122682"/>
                </a:lnTo>
                <a:close/>
              </a:path>
              <a:path w="623570" h="150495">
                <a:moveTo>
                  <a:pt x="339851" y="46481"/>
                </a:moveTo>
                <a:lnTo>
                  <a:pt x="339089" y="35813"/>
                </a:lnTo>
                <a:lnTo>
                  <a:pt x="323427" y="41544"/>
                </a:lnTo>
                <a:lnTo>
                  <a:pt x="339851" y="46481"/>
                </a:lnTo>
                <a:close/>
              </a:path>
              <a:path w="623570" h="150495">
                <a:moveTo>
                  <a:pt x="440435" y="85039"/>
                </a:moveTo>
                <a:lnTo>
                  <a:pt x="440435" y="83819"/>
                </a:lnTo>
                <a:lnTo>
                  <a:pt x="420060" y="80692"/>
                </a:lnTo>
                <a:lnTo>
                  <a:pt x="381761" y="96012"/>
                </a:lnTo>
                <a:lnTo>
                  <a:pt x="400811" y="101126"/>
                </a:lnTo>
                <a:lnTo>
                  <a:pt x="400811" y="89915"/>
                </a:lnTo>
                <a:lnTo>
                  <a:pt x="417259" y="94309"/>
                </a:lnTo>
                <a:lnTo>
                  <a:pt x="440435" y="85039"/>
                </a:lnTo>
                <a:close/>
              </a:path>
              <a:path w="623570" h="150495">
                <a:moveTo>
                  <a:pt x="417259" y="94309"/>
                </a:moveTo>
                <a:lnTo>
                  <a:pt x="400811" y="89915"/>
                </a:lnTo>
                <a:lnTo>
                  <a:pt x="401573" y="100583"/>
                </a:lnTo>
                <a:lnTo>
                  <a:pt x="417259" y="94309"/>
                </a:lnTo>
                <a:close/>
              </a:path>
              <a:path w="623570" h="150495">
                <a:moveTo>
                  <a:pt x="623315" y="150113"/>
                </a:moveTo>
                <a:lnTo>
                  <a:pt x="623315" y="149351"/>
                </a:lnTo>
                <a:lnTo>
                  <a:pt x="417259" y="94309"/>
                </a:lnTo>
                <a:lnTo>
                  <a:pt x="401573" y="100583"/>
                </a:lnTo>
                <a:lnTo>
                  <a:pt x="400811" y="89915"/>
                </a:lnTo>
                <a:lnTo>
                  <a:pt x="400811" y="101126"/>
                </a:lnTo>
                <a:lnTo>
                  <a:pt x="533391" y="136721"/>
                </a:lnTo>
                <a:lnTo>
                  <a:pt x="579119" y="137921"/>
                </a:lnTo>
                <a:lnTo>
                  <a:pt x="579119" y="149004"/>
                </a:lnTo>
                <a:lnTo>
                  <a:pt x="623315" y="150113"/>
                </a:lnTo>
                <a:close/>
              </a:path>
              <a:path w="623570" h="150495">
                <a:moveTo>
                  <a:pt x="440435" y="83819"/>
                </a:moveTo>
                <a:lnTo>
                  <a:pt x="438911" y="73151"/>
                </a:lnTo>
                <a:lnTo>
                  <a:pt x="420060" y="80692"/>
                </a:lnTo>
                <a:lnTo>
                  <a:pt x="440435" y="83819"/>
                </a:lnTo>
                <a:close/>
              </a:path>
              <a:path w="623570" h="150495">
                <a:moveTo>
                  <a:pt x="579119" y="137921"/>
                </a:moveTo>
                <a:lnTo>
                  <a:pt x="533391" y="136721"/>
                </a:lnTo>
                <a:lnTo>
                  <a:pt x="577595" y="148589"/>
                </a:lnTo>
                <a:lnTo>
                  <a:pt x="579119" y="137921"/>
                </a:lnTo>
                <a:close/>
              </a:path>
            </a:pathLst>
          </a:custGeom>
          <a:solidFill>
            <a:srgbClr val="2F52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05074" y="3673221"/>
            <a:ext cx="67310" cy="1676400"/>
          </a:xfrm>
          <a:custGeom>
            <a:avLst/>
            <a:gdLst/>
            <a:ahLst/>
            <a:cxnLst/>
            <a:rect l="l" t="t" r="r" b="b"/>
            <a:pathLst>
              <a:path w="67309" h="1676400">
                <a:moveTo>
                  <a:pt x="67056" y="1642872"/>
                </a:moveTo>
                <a:lnTo>
                  <a:pt x="64389" y="1629917"/>
                </a:lnTo>
                <a:lnTo>
                  <a:pt x="57150" y="1619250"/>
                </a:lnTo>
                <a:lnTo>
                  <a:pt x="46482" y="1612011"/>
                </a:lnTo>
                <a:lnTo>
                  <a:pt x="33528" y="1609344"/>
                </a:lnTo>
                <a:lnTo>
                  <a:pt x="20252" y="1612011"/>
                </a:lnTo>
                <a:lnTo>
                  <a:pt x="9620" y="1619250"/>
                </a:lnTo>
                <a:lnTo>
                  <a:pt x="2559" y="1629918"/>
                </a:lnTo>
                <a:lnTo>
                  <a:pt x="0" y="1642872"/>
                </a:lnTo>
                <a:lnTo>
                  <a:pt x="2559" y="1655826"/>
                </a:lnTo>
                <a:lnTo>
                  <a:pt x="9620" y="1666494"/>
                </a:lnTo>
                <a:lnTo>
                  <a:pt x="20252" y="1673733"/>
                </a:lnTo>
                <a:lnTo>
                  <a:pt x="27432" y="1675175"/>
                </a:lnTo>
                <a:lnTo>
                  <a:pt x="27432" y="1642872"/>
                </a:lnTo>
                <a:lnTo>
                  <a:pt x="38862" y="1642872"/>
                </a:lnTo>
                <a:lnTo>
                  <a:pt x="38862" y="1675301"/>
                </a:lnTo>
                <a:lnTo>
                  <a:pt x="46482" y="1673732"/>
                </a:lnTo>
                <a:lnTo>
                  <a:pt x="57150" y="1666493"/>
                </a:lnTo>
                <a:lnTo>
                  <a:pt x="64389" y="1655826"/>
                </a:lnTo>
                <a:lnTo>
                  <a:pt x="67056" y="1642872"/>
                </a:lnTo>
                <a:close/>
              </a:path>
              <a:path w="67309" h="1676400">
                <a:moveTo>
                  <a:pt x="38862" y="1610442"/>
                </a:moveTo>
                <a:lnTo>
                  <a:pt x="38861" y="0"/>
                </a:lnTo>
                <a:lnTo>
                  <a:pt x="27432" y="0"/>
                </a:lnTo>
                <a:lnTo>
                  <a:pt x="27432" y="1610568"/>
                </a:lnTo>
                <a:lnTo>
                  <a:pt x="33528" y="1609344"/>
                </a:lnTo>
                <a:lnTo>
                  <a:pt x="38862" y="1610442"/>
                </a:lnTo>
                <a:close/>
              </a:path>
              <a:path w="67309" h="1676400">
                <a:moveTo>
                  <a:pt x="38862" y="1675301"/>
                </a:moveTo>
                <a:lnTo>
                  <a:pt x="38862" y="1642872"/>
                </a:lnTo>
                <a:lnTo>
                  <a:pt x="27432" y="1642872"/>
                </a:lnTo>
                <a:lnTo>
                  <a:pt x="27432" y="1675175"/>
                </a:lnTo>
                <a:lnTo>
                  <a:pt x="33528" y="1676400"/>
                </a:lnTo>
                <a:lnTo>
                  <a:pt x="38862" y="1675301"/>
                </a:lnTo>
                <a:close/>
              </a:path>
            </a:pathLst>
          </a:custGeom>
          <a:solidFill>
            <a:srgbClr val="469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3099562" y="3673221"/>
            <a:ext cx="1378585" cy="1643380"/>
          </a:xfrm>
          <a:prstGeom prst="rect">
            <a:avLst/>
          </a:prstGeom>
          <a:solidFill>
            <a:srgbClr val="469197"/>
          </a:solidFill>
        </p:spPr>
        <p:txBody>
          <a:bodyPr vert="horz" wrap="square" lIns="0" tIns="33020" rIns="0" bIns="0" rtlCol="0">
            <a:spAutoFit/>
          </a:bodyPr>
          <a:lstStyle/>
          <a:p>
            <a:pPr marL="244475">
              <a:lnSpc>
                <a:spcPct val="100000"/>
              </a:lnSpc>
              <a:spcBef>
                <a:spcPts val="260"/>
              </a:spcBef>
            </a:pPr>
            <a:r>
              <a:rPr lang="zh-CN" altLang="en-US" sz="175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环境信息</a:t>
            </a:r>
            <a:endParaRPr lang="zh-CN" altLang="en-US" sz="1750" dirty="0">
              <a:latin typeface="Noto Sans CJK JP Regular"/>
              <a:cs typeface="Noto Sans CJK JP Regular"/>
            </a:endParaRPr>
          </a:p>
          <a:p>
            <a:pPr marL="244475" marR="236220" algn="just">
              <a:lnSpc>
                <a:spcPct val="121100"/>
              </a:lnSpc>
            </a:pPr>
            <a:r>
              <a:rPr lang="zh-CN" altLang="en-US" sz="175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个体状态 行为意图 目标动作</a:t>
            </a:r>
            <a:endParaRPr lang="zh-CN" altLang="en-US" sz="1750" dirty="0">
              <a:latin typeface="Noto Sans CJK JP Regular"/>
              <a:cs typeface="Noto Sans CJK JP Regular"/>
            </a:endParaRPr>
          </a:p>
          <a:p>
            <a:pPr algn="ctr">
              <a:lnSpc>
                <a:spcPct val="100000"/>
              </a:lnSpc>
              <a:spcBef>
                <a:spcPts val="445"/>
              </a:spcBef>
            </a:pPr>
            <a:r>
              <a:rPr lang="en-US" altLang="zh-CN" sz="1750" dirty="0">
                <a:solidFill>
                  <a:srgbClr val="FFFFFF"/>
                </a:solidFill>
                <a:latin typeface="Times New Roman"/>
                <a:cs typeface="Times New Roman"/>
              </a:rPr>
              <a:t>...</a:t>
            </a:r>
            <a:endParaRPr lang="zh-CN" altLang="en-US" sz="1750" dirty="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337560" y="5338445"/>
            <a:ext cx="72580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dirty="0">
                <a:latin typeface="Times New Roman"/>
                <a:cs typeface="Times New Roman"/>
              </a:rPr>
              <a:t>robot1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580378" y="3668650"/>
            <a:ext cx="67310" cy="1683385"/>
          </a:xfrm>
          <a:custGeom>
            <a:avLst/>
            <a:gdLst/>
            <a:ahLst/>
            <a:cxnLst/>
            <a:rect l="l" t="t" r="r" b="b"/>
            <a:pathLst>
              <a:path w="67310" h="1683385">
                <a:moveTo>
                  <a:pt x="67055" y="1649729"/>
                </a:moveTo>
                <a:lnTo>
                  <a:pt x="64388" y="1636775"/>
                </a:lnTo>
                <a:lnTo>
                  <a:pt x="57149" y="1626107"/>
                </a:lnTo>
                <a:lnTo>
                  <a:pt x="46481" y="1618868"/>
                </a:lnTo>
                <a:lnTo>
                  <a:pt x="33527" y="1616202"/>
                </a:lnTo>
                <a:lnTo>
                  <a:pt x="20252" y="1618869"/>
                </a:lnTo>
                <a:lnTo>
                  <a:pt x="9620" y="1626108"/>
                </a:lnTo>
                <a:lnTo>
                  <a:pt x="2559" y="1636776"/>
                </a:lnTo>
                <a:lnTo>
                  <a:pt x="0" y="1649729"/>
                </a:lnTo>
                <a:lnTo>
                  <a:pt x="2559" y="1662684"/>
                </a:lnTo>
                <a:lnTo>
                  <a:pt x="9620" y="1673352"/>
                </a:lnTo>
                <a:lnTo>
                  <a:pt x="20252" y="1680590"/>
                </a:lnTo>
                <a:lnTo>
                  <a:pt x="27432" y="1682033"/>
                </a:lnTo>
                <a:lnTo>
                  <a:pt x="27432" y="1649729"/>
                </a:lnTo>
                <a:lnTo>
                  <a:pt x="38862" y="1649729"/>
                </a:lnTo>
                <a:lnTo>
                  <a:pt x="38862" y="1682159"/>
                </a:lnTo>
                <a:lnTo>
                  <a:pt x="46481" y="1680590"/>
                </a:lnTo>
                <a:lnTo>
                  <a:pt x="57149" y="1673352"/>
                </a:lnTo>
                <a:lnTo>
                  <a:pt x="64388" y="1662684"/>
                </a:lnTo>
                <a:lnTo>
                  <a:pt x="67055" y="1649729"/>
                </a:lnTo>
                <a:close/>
              </a:path>
              <a:path w="67310" h="1683385">
                <a:moveTo>
                  <a:pt x="38862" y="1617300"/>
                </a:moveTo>
                <a:lnTo>
                  <a:pt x="38862" y="0"/>
                </a:lnTo>
                <a:lnTo>
                  <a:pt x="27432" y="0"/>
                </a:lnTo>
                <a:lnTo>
                  <a:pt x="27432" y="1617426"/>
                </a:lnTo>
                <a:lnTo>
                  <a:pt x="33527" y="1616202"/>
                </a:lnTo>
                <a:lnTo>
                  <a:pt x="38862" y="1617300"/>
                </a:lnTo>
                <a:close/>
              </a:path>
              <a:path w="67310" h="1683385">
                <a:moveTo>
                  <a:pt x="38862" y="1682159"/>
                </a:moveTo>
                <a:lnTo>
                  <a:pt x="38862" y="1649729"/>
                </a:lnTo>
                <a:lnTo>
                  <a:pt x="27432" y="1649729"/>
                </a:lnTo>
                <a:lnTo>
                  <a:pt x="27432" y="1682033"/>
                </a:lnTo>
                <a:lnTo>
                  <a:pt x="33527" y="1683257"/>
                </a:lnTo>
                <a:lnTo>
                  <a:pt x="38862" y="1682159"/>
                </a:lnTo>
                <a:close/>
              </a:path>
            </a:pathLst>
          </a:custGeom>
          <a:solidFill>
            <a:srgbClr val="469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674866" y="3668650"/>
            <a:ext cx="1384935" cy="1649730"/>
          </a:xfrm>
          <a:prstGeom prst="rect">
            <a:avLst/>
          </a:prstGeom>
          <a:solidFill>
            <a:srgbClr val="469197"/>
          </a:solidFill>
        </p:spPr>
        <p:txBody>
          <a:bodyPr vert="horz" wrap="square" lIns="0" tIns="42545" rIns="0" bIns="0" rtlCol="0">
            <a:spAutoFit/>
          </a:bodyPr>
          <a:lstStyle/>
          <a:p>
            <a:pPr marL="246379" marR="240665" algn="just">
              <a:lnSpc>
                <a:spcPct val="121100"/>
              </a:lnSpc>
              <a:spcBef>
                <a:spcPts val="335"/>
              </a:spcBef>
            </a:pPr>
            <a:r>
              <a:rPr sz="175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环境信息 个体状态 行为意图 目标动作</a:t>
            </a:r>
            <a:endParaRPr sz="1750" dirty="0">
              <a:latin typeface="Noto Sans CJK JP Regular"/>
              <a:cs typeface="Noto Sans CJK JP Regular"/>
            </a:endParaRPr>
          </a:p>
          <a:p>
            <a:pPr algn="ctr">
              <a:lnSpc>
                <a:spcPts val="2030"/>
              </a:lnSpc>
              <a:spcBef>
                <a:spcPts val="445"/>
              </a:spcBef>
            </a:pPr>
            <a:r>
              <a:rPr sz="1750" dirty="0">
                <a:solidFill>
                  <a:srgbClr val="FFFFFF"/>
                </a:solidFill>
                <a:latin typeface="Times New Roman"/>
                <a:cs typeface="Times New Roman"/>
              </a:rPr>
              <a:t>...</a:t>
            </a:r>
            <a:endParaRPr sz="175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943331" y="5336921"/>
            <a:ext cx="78549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dirty="0">
                <a:latin typeface="Times New Roman"/>
                <a:cs typeface="Times New Roman"/>
              </a:rPr>
              <a:t>robotN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2FE17E30-9773-4A46-9016-673DD97FADDC}"/>
              </a:ext>
            </a:extLst>
          </p:cNvPr>
          <p:cNvSpPr/>
          <p:nvPr/>
        </p:nvSpPr>
        <p:spPr>
          <a:xfrm>
            <a:off x="1460500" y="1526880"/>
            <a:ext cx="7162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 smtClean="0"/>
              <a:t>2.3 </a:t>
            </a:r>
            <a:r>
              <a:rPr lang="zh-CN" altLang="en-US" sz="2400" b="1" dirty="0" smtClean="0"/>
              <a:t>多机器人通信</a:t>
            </a:r>
            <a:r>
              <a:rPr lang="en-US" altLang="zh-CN" sz="2400" b="1" dirty="0" smtClean="0"/>
              <a:t>——</a:t>
            </a:r>
            <a:r>
              <a:rPr lang="zh-CN" altLang="en-US" sz="2400" b="1" dirty="0"/>
              <a:t>显式</a:t>
            </a:r>
            <a:r>
              <a:rPr lang="zh-CN" altLang="en-US" sz="2400" b="1" dirty="0" smtClean="0"/>
              <a:t>通信</a:t>
            </a:r>
            <a:endParaRPr lang="zh-CN" altLang="en-US" sz="2400" b="1" dirty="0"/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69B8E728-97FD-4953-B01E-92B2987E0F9F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54864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/>
              <a:t>二</a:t>
            </a:r>
            <a:r>
              <a:rPr lang="zh-CN" altLang="en-US" sz="3200" kern="0" dirty="0" smtClean="0"/>
              <a:t>、</a:t>
            </a:r>
            <a:r>
              <a:rPr lang="zh-CN" altLang="en-US" sz="3200" kern="0" dirty="0"/>
              <a:t>多</a:t>
            </a:r>
            <a:r>
              <a:rPr lang="zh-CN" altLang="en-US" sz="3200" kern="0" dirty="0" smtClean="0"/>
              <a:t>机器人系统研究内容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369683" y="3334227"/>
            <a:ext cx="3977017" cy="251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E9D5A53-64CE-49BD-92E8-82B912521AD4}"/>
              </a:ext>
            </a:extLst>
          </p:cNvPr>
          <p:cNvSpPr/>
          <p:nvPr/>
        </p:nvSpPr>
        <p:spPr>
          <a:xfrm>
            <a:off x="2222501" y="1526880"/>
            <a:ext cx="62758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2.3 </a:t>
            </a:r>
            <a:r>
              <a:rPr lang="zh-CN" altLang="en-US" sz="2400" dirty="0"/>
              <a:t>多机器人</a:t>
            </a:r>
            <a:r>
              <a:rPr lang="zh-CN" altLang="en-US" sz="2400" dirty="0" smtClean="0"/>
              <a:t>通信</a:t>
            </a:r>
            <a:r>
              <a:rPr lang="en-US" altLang="zh-CN" sz="2400" dirty="0" smtClean="0"/>
              <a:t>——</a:t>
            </a:r>
            <a:r>
              <a:rPr lang="zh-CN" altLang="en-US" sz="2400" b="1" dirty="0"/>
              <a:t>隐式通信</a:t>
            </a:r>
          </a:p>
          <a:p>
            <a:pPr algn="ctr"/>
            <a:endParaRPr lang="zh-CN" altLang="en-US" sz="2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0C67D55-796A-4247-A8EC-3C0596C5A1F0}"/>
              </a:ext>
            </a:extLst>
          </p:cNvPr>
          <p:cNvSpPr/>
          <p:nvPr/>
        </p:nvSpPr>
        <p:spPr>
          <a:xfrm>
            <a:off x="5727700" y="3334227"/>
            <a:ext cx="35814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多机器人系统间</a:t>
            </a:r>
            <a:r>
              <a:rPr lang="zh-CN" altLang="en-US" sz="2000" dirty="0" smtClean="0"/>
              <a:t>可以不</a:t>
            </a:r>
            <a:r>
              <a:rPr lang="zh-CN" altLang="en-US" sz="2000" dirty="0"/>
              <a:t>直接进行信息交换，而是通过外界</a:t>
            </a:r>
            <a:r>
              <a:rPr lang="zh-CN" altLang="en-US" sz="2000" dirty="0" smtClean="0"/>
              <a:t>环境和</a:t>
            </a:r>
            <a:r>
              <a:rPr lang="zh-CN" altLang="en-US" sz="2000" dirty="0"/>
              <a:t>自身传感器来获取所需的</a:t>
            </a:r>
            <a:r>
              <a:rPr lang="zh-CN" altLang="en-US" sz="2000" dirty="0" smtClean="0"/>
              <a:t>信息</a:t>
            </a:r>
            <a:r>
              <a:rPr lang="zh-CN" altLang="en-US" sz="2000" dirty="0"/>
              <a:t>来实现协作。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9B8E728-97FD-4953-B01E-92B2987E0F9F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54864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/>
              <a:t>二</a:t>
            </a:r>
            <a:r>
              <a:rPr lang="zh-CN" altLang="en-US" sz="3200" kern="0" dirty="0" smtClean="0"/>
              <a:t>、</a:t>
            </a:r>
            <a:r>
              <a:rPr lang="zh-CN" altLang="en-US" sz="3200" kern="0" dirty="0"/>
              <a:t>多</a:t>
            </a:r>
            <a:r>
              <a:rPr lang="zh-CN" altLang="en-US" sz="3200" kern="0" dirty="0" smtClean="0"/>
              <a:t>机器人系统研究内容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397223" y="3705225"/>
            <a:ext cx="2490216" cy="17000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67845" y="4570095"/>
            <a:ext cx="267970" cy="369570"/>
          </a:xfrm>
          <a:custGeom>
            <a:avLst/>
            <a:gdLst/>
            <a:ahLst/>
            <a:cxnLst/>
            <a:rect l="l" t="t" r="r" b="b"/>
            <a:pathLst>
              <a:path w="267969" h="369570">
                <a:moveTo>
                  <a:pt x="122682" y="282098"/>
                </a:moveTo>
                <a:lnTo>
                  <a:pt x="122682" y="212597"/>
                </a:lnTo>
                <a:lnTo>
                  <a:pt x="0" y="369570"/>
                </a:lnTo>
                <a:lnTo>
                  <a:pt x="122682" y="282098"/>
                </a:lnTo>
                <a:close/>
              </a:path>
              <a:path w="267969" h="369570">
                <a:moveTo>
                  <a:pt x="267462" y="0"/>
                </a:moveTo>
                <a:lnTo>
                  <a:pt x="5334" y="189738"/>
                </a:lnTo>
                <a:lnTo>
                  <a:pt x="122682" y="212597"/>
                </a:lnTo>
                <a:lnTo>
                  <a:pt x="122682" y="282098"/>
                </a:lnTo>
                <a:lnTo>
                  <a:pt x="142494" y="267973"/>
                </a:lnTo>
                <a:lnTo>
                  <a:pt x="142494" y="163830"/>
                </a:lnTo>
                <a:lnTo>
                  <a:pt x="267462" y="0"/>
                </a:lnTo>
                <a:close/>
              </a:path>
              <a:path w="267969" h="369570">
                <a:moveTo>
                  <a:pt x="252222" y="189738"/>
                </a:moveTo>
                <a:lnTo>
                  <a:pt x="142494" y="163830"/>
                </a:lnTo>
                <a:lnTo>
                  <a:pt x="142494" y="267973"/>
                </a:lnTo>
                <a:lnTo>
                  <a:pt x="252222" y="189738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87507" y="4672204"/>
            <a:ext cx="387350" cy="248920"/>
          </a:xfrm>
          <a:custGeom>
            <a:avLst/>
            <a:gdLst/>
            <a:ahLst/>
            <a:cxnLst/>
            <a:rect l="l" t="t" r="r" b="b"/>
            <a:pathLst>
              <a:path w="387350" h="248920">
                <a:moveTo>
                  <a:pt x="387096" y="241553"/>
                </a:moveTo>
                <a:lnTo>
                  <a:pt x="189738" y="3047"/>
                </a:lnTo>
                <a:lnTo>
                  <a:pt x="172212" y="113538"/>
                </a:lnTo>
                <a:lnTo>
                  <a:pt x="0" y="0"/>
                </a:lnTo>
                <a:lnTo>
                  <a:pt x="207264" y="248411"/>
                </a:lnTo>
                <a:lnTo>
                  <a:pt x="222504" y="129539"/>
                </a:lnTo>
                <a:lnTo>
                  <a:pt x="387096" y="241553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5479" y="4019169"/>
            <a:ext cx="433705" cy="144780"/>
          </a:xfrm>
          <a:custGeom>
            <a:avLst/>
            <a:gdLst/>
            <a:ahLst/>
            <a:cxnLst/>
            <a:rect l="l" t="t" r="r" b="b"/>
            <a:pathLst>
              <a:path w="433705" h="144779">
                <a:moveTo>
                  <a:pt x="191262" y="143907"/>
                </a:moveTo>
                <a:lnTo>
                  <a:pt x="191262" y="87630"/>
                </a:lnTo>
                <a:lnTo>
                  <a:pt x="0" y="142494"/>
                </a:lnTo>
                <a:lnTo>
                  <a:pt x="191262" y="143907"/>
                </a:lnTo>
                <a:close/>
              </a:path>
              <a:path w="433705" h="144779">
                <a:moveTo>
                  <a:pt x="433578" y="762"/>
                </a:moveTo>
                <a:lnTo>
                  <a:pt x="110490" y="0"/>
                </a:lnTo>
                <a:lnTo>
                  <a:pt x="191262" y="87630"/>
                </a:lnTo>
                <a:lnTo>
                  <a:pt x="191262" y="143907"/>
                </a:lnTo>
                <a:lnTo>
                  <a:pt x="236220" y="144239"/>
                </a:lnTo>
                <a:lnTo>
                  <a:pt x="236220" y="60198"/>
                </a:lnTo>
                <a:lnTo>
                  <a:pt x="433578" y="762"/>
                </a:lnTo>
                <a:close/>
              </a:path>
              <a:path w="433705" h="144779">
                <a:moveTo>
                  <a:pt x="309372" y="144780"/>
                </a:moveTo>
                <a:lnTo>
                  <a:pt x="236220" y="60198"/>
                </a:lnTo>
                <a:lnTo>
                  <a:pt x="236220" y="144239"/>
                </a:lnTo>
                <a:lnTo>
                  <a:pt x="309372" y="14478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B2E9029-6609-4377-A090-C1281E7BCDEE}"/>
              </a:ext>
            </a:extLst>
          </p:cNvPr>
          <p:cNvSpPr/>
          <p:nvPr/>
        </p:nvSpPr>
        <p:spPr>
          <a:xfrm>
            <a:off x="2397223" y="1549478"/>
            <a:ext cx="59859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/>
              <a:t>2.3 </a:t>
            </a:r>
            <a:r>
              <a:rPr lang="zh-CN" altLang="en-US" sz="2400" dirty="0"/>
              <a:t>多机器人</a:t>
            </a:r>
            <a:r>
              <a:rPr lang="zh-CN" altLang="en-US" sz="2400" dirty="0" smtClean="0"/>
              <a:t>通信</a:t>
            </a:r>
            <a:r>
              <a:rPr lang="en-US" altLang="zh-CN" sz="2400" dirty="0" smtClean="0"/>
              <a:t>——</a:t>
            </a:r>
            <a:r>
              <a:rPr lang="zh-CN" altLang="en-US" sz="2400" b="1" dirty="0" smtClean="0"/>
              <a:t>混合</a:t>
            </a:r>
            <a:r>
              <a:rPr lang="zh-CN" altLang="en-US" sz="2400" b="1" dirty="0"/>
              <a:t>通信</a:t>
            </a:r>
          </a:p>
          <a:p>
            <a:pPr algn="ctr"/>
            <a:endParaRPr lang="zh-CN" altLang="en-US" sz="2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45FD46C-5C97-4203-AABC-8285B07941F7}"/>
              </a:ext>
            </a:extLst>
          </p:cNvPr>
          <p:cNvSpPr/>
          <p:nvPr/>
        </p:nvSpPr>
        <p:spPr>
          <a:xfrm>
            <a:off x="5534406" y="3629025"/>
            <a:ext cx="4079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000" dirty="0"/>
              <a:t>由于显式通信和隐式通信各具优势，将两者结合应用，隐</a:t>
            </a:r>
            <a:r>
              <a:rPr lang="zh-CN" altLang="en-US" sz="2000" dirty="0" smtClean="0"/>
              <a:t>式通信</a:t>
            </a:r>
            <a:r>
              <a:rPr lang="zh-CN" altLang="en-US" sz="2000" dirty="0"/>
              <a:t>用于底层协作而显式</a:t>
            </a:r>
            <a:r>
              <a:rPr lang="zh-CN" altLang="en-US" sz="2000" dirty="0" smtClean="0"/>
              <a:t>通信用于</a:t>
            </a:r>
            <a:r>
              <a:rPr lang="zh-CN" altLang="en-US" sz="2000" dirty="0"/>
              <a:t>上层协调。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9B8E728-97FD-4953-B01E-92B2987E0F9F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54864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/>
              <a:t>二</a:t>
            </a:r>
            <a:r>
              <a:rPr lang="zh-CN" altLang="en-US" sz="3200" kern="0" dirty="0" smtClean="0"/>
              <a:t>、</a:t>
            </a:r>
            <a:r>
              <a:rPr lang="zh-CN" altLang="en-US" sz="3200" kern="0" dirty="0"/>
              <a:t>多</a:t>
            </a:r>
            <a:r>
              <a:rPr lang="zh-CN" altLang="en-US" sz="3200" kern="0" dirty="0" smtClean="0"/>
              <a:t>机器人系统研究内容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>
            <a:extLst>
              <a:ext uri="{FF2B5EF4-FFF2-40B4-BE49-F238E27FC236}">
                <a16:creationId xmlns:a16="http://schemas.microsoft.com/office/drawing/2014/main" id="{E1579C1F-99EF-4B33-AB0A-B8F3C3ED1397}"/>
              </a:ext>
            </a:extLst>
          </p:cNvPr>
          <p:cNvSpPr/>
          <p:nvPr/>
        </p:nvSpPr>
        <p:spPr>
          <a:xfrm>
            <a:off x="4895850" y="2809875"/>
            <a:ext cx="54800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机器人是否能够形成与人类社会</a:t>
            </a:r>
            <a:r>
              <a:rPr lang="zh-CN" altLang="en-US" sz="2400" dirty="0" smtClean="0"/>
              <a:t>类似？</a:t>
            </a:r>
            <a:endParaRPr lang="zh-CN" altLang="en-US" sz="2400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F03BE308-E8EA-4040-91AC-6E5A49958EEE}"/>
              </a:ext>
            </a:extLst>
          </p:cNvPr>
          <p:cNvSpPr/>
          <p:nvPr/>
        </p:nvSpPr>
        <p:spPr>
          <a:xfrm>
            <a:off x="4891313" y="3669510"/>
            <a:ext cx="66727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/>
              <a:t>机器人的连接是</a:t>
            </a:r>
            <a:r>
              <a:rPr lang="en-US" altLang="zh-CN" sz="2400" dirty="0"/>
              <a:t>1+1+1+…&gt;N</a:t>
            </a:r>
            <a:r>
              <a:rPr lang="zh-CN" altLang="en-US" sz="2400" dirty="0"/>
              <a:t>的连接吗？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12D14FB9-311F-456B-8792-CB414B148E38}"/>
              </a:ext>
            </a:extLst>
          </p:cNvPr>
          <p:cNvSpPr/>
          <p:nvPr/>
        </p:nvSpPr>
        <p:spPr>
          <a:xfrm>
            <a:off x="4889500" y="4554248"/>
            <a:ext cx="59681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机器人把</a:t>
            </a:r>
            <a:r>
              <a:rPr lang="zh-CN" altLang="en-US" sz="2400" dirty="0"/>
              <a:t>人类</a:t>
            </a:r>
            <a:r>
              <a:rPr lang="zh-CN" altLang="en-US" sz="2400" dirty="0" smtClean="0"/>
              <a:t>取代</a:t>
            </a:r>
            <a:r>
              <a:rPr lang="zh-CN" altLang="en-US" sz="2400" dirty="0"/>
              <a:t>是不是进化？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785B39A-AEDC-4BE9-A52E-94956A2AD096}"/>
              </a:ext>
            </a:extLst>
          </p:cNvPr>
          <p:cNvSpPr/>
          <p:nvPr/>
        </p:nvSpPr>
        <p:spPr>
          <a:xfrm>
            <a:off x="546100" y="809625"/>
            <a:ext cx="9525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 smtClean="0"/>
              <a:t>引例：</a:t>
            </a:r>
            <a:r>
              <a:rPr lang="zh-CN" altLang="en-US" sz="3200" dirty="0">
                <a:latin typeface="Droid Sans Fallback"/>
                <a:cs typeface="Droid Sans Fallback"/>
              </a:rPr>
              <a:t>机器人与</a:t>
            </a:r>
            <a:r>
              <a:rPr lang="zh-CN" altLang="en-US" sz="3200" dirty="0" smtClean="0">
                <a:latin typeface="Droid Sans Fallback"/>
                <a:cs typeface="Droid Sans Fallback"/>
              </a:rPr>
              <a:t>机器人在</a:t>
            </a:r>
            <a:r>
              <a:rPr lang="zh-CN" altLang="en-US" sz="3200" dirty="0">
                <a:latin typeface="Droid Sans Fallback"/>
                <a:cs typeface="Droid Sans Fallback"/>
              </a:rPr>
              <a:t>一起是什么？</a:t>
            </a:r>
          </a:p>
          <a:p>
            <a:endParaRPr lang="zh-CN" altLang="en-US" sz="3200" b="1" dirty="0"/>
          </a:p>
        </p:txBody>
      </p:sp>
      <p:sp>
        <p:nvSpPr>
          <p:cNvPr id="7" name="object 16">
            <a:extLst>
              <a:ext uri="{FF2B5EF4-FFF2-40B4-BE49-F238E27FC236}">
                <a16:creationId xmlns:a16="http://schemas.microsoft.com/office/drawing/2014/main" id="{4B80FEA4-557F-483A-A66B-002541352D20}"/>
              </a:ext>
            </a:extLst>
          </p:cNvPr>
          <p:cNvSpPr/>
          <p:nvPr/>
        </p:nvSpPr>
        <p:spPr>
          <a:xfrm>
            <a:off x="850900" y="2794344"/>
            <a:ext cx="3657600" cy="2273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557155" y="2569717"/>
            <a:ext cx="5623560" cy="69826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dirty="0">
                <a:solidFill>
                  <a:srgbClr val="FFFFFF"/>
                </a:solidFill>
                <a:latin typeface="Times New Roman"/>
                <a:cs typeface="Times New Roman"/>
              </a:rPr>
              <a:t>2.4</a:t>
            </a:r>
            <a:r>
              <a:rPr sz="2100" spc="-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100" spc="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多机器人系统协同感知</a:t>
            </a:r>
            <a:endParaRPr sz="2100" dirty="0">
              <a:latin typeface="Noto Sans CJK JP Regular"/>
              <a:cs typeface="Noto Sans CJK JP Regular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350" dirty="0">
              <a:latin typeface="Times New Roman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0040F09-8BCF-47FF-82E7-34162DBBDEC4}"/>
              </a:ext>
            </a:extLst>
          </p:cNvPr>
          <p:cNvSpPr/>
          <p:nvPr/>
        </p:nvSpPr>
        <p:spPr>
          <a:xfrm>
            <a:off x="3487056" y="1571625"/>
            <a:ext cx="3719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2.4 </a:t>
            </a:r>
            <a:r>
              <a:rPr lang="zh-CN" altLang="en-US" sz="2400" dirty="0"/>
              <a:t>多机器人系统协同感知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54856E4-12D6-48C7-8A6B-D3AED40EE951}"/>
              </a:ext>
            </a:extLst>
          </p:cNvPr>
          <p:cNvSpPr/>
          <p:nvPr/>
        </p:nvSpPr>
        <p:spPr>
          <a:xfrm>
            <a:off x="1752600" y="2734185"/>
            <a:ext cx="5346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多机器人系统的感知包括感觉和理解两方面：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D1FEC2F-A5FB-46CD-94C8-C20F78B637D3}"/>
              </a:ext>
            </a:extLst>
          </p:cNvPr>
          <p:cNvSpPr/>
          <p:nvPr/>
        </p:nvSpPr>
        <p:spPr>
          <a:xfrm>
            <a:off x="1749424" y="3422794"/>
            <a:ext cx="77120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         在</a:t>
            </a:r>
            <a:r>
              <a:rPr lang="zh-CN" altLang="en-US" sz="2000" dirty="0"/>
              <a:t>多机器人系统当中，要实现优化</a:t>
            </a:r>
            <a:r>
              <a:rPr lang="zh-CN" altLang="en-US" sz="2000" dirty="0" smtClean="0"/>
              <a:t>决策，并</a:t>
            </a:r>
            <a:r>
              <a:rPr lang="zh-CN" altLang="en-US" sz="2000" dirty="0"/>
              <a:t>获得良好的协调控制</a:t>
            </a:r>
            <a:r>
              <a:rPr lang="zh-CN" altLang="en-US" sz="2000" dirty="0" smtClean="0"/>
              <a:t>性能，必须</a:t>
            </a:r>
            <a:r>
              <a:rPr lang="zh-CN" altLang="en-US" sz="2000" dirty="0"/>
              <a:t>依赖于准确可靠的环境感知能力</a:t>
            </a:r>
            <a:r>
              <a:rPr lang="zh-CN" altLang="en-US" sz="2000" dirty="0" smtClean="0"/>
              <a:t>，且</a:t>
            </a:r>
            <a:r>
              <a:rPr lang="zh-CN" altLang="en-US" sz="2000" dirty="0"/>
              <a:t>需要将其它机器人的传感信息与自身传感信息</a:t>
            </a:r>
            <a:r>
              <a:rPr lang="zh-CN" altLang="en-US" sz="2000" dirty="0" smtClean="0"/>
              <a:t>进行融合，以</a:t>
            </a:r>
            <a:r>
              <a:rPr lang="zh-CN" altLang="en-US" sz="2000" dirty="0"/>
              <a:t>获得对外部环境的正确理解。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9B8E728-97FD-4953-B01E-92B2987E0F9F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54864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/>
              <a:t>二</a:t>
            </a:r>
            <a:r>
              <a:rPr lang="zh-CN" altLang="en-US" sz="3200" kern="0" dirty="0" smtClean="0"/>
              <a:t>、</a:t>
            </a:r>
            <a:r>
              <a:rPr lang="zh-CN" altLang="en-US" sz="3200" kern="0" dirty="0"/>
              <a:t>多</a:t>
            </a:r>
            <a:r>
              <a:rPr lang="zh-CN" altLang="en-US" sz="3200" kern="0" dirty="0" smtClean="0"/>
              <a:t>机器人系统研究内容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2679700" y="2845890"/>
            <a:ext cx="1496060" cy="4982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5"/>
              </a:spcBef>
              <a:tabLst>
                <a:tab pos="412750" algn="l"/>
              </a:tabLst>
            </a:pPr>
            <a:r>
              <a:rPr sz="2100" spc="-10" dirty="0">
                <a:solidFill>
                  <a:srgbClr val="252525"/>
                </a:solidFill>
                <a:latin typeface="Noto Sans CJK JP Regular"/>
                <a:cs typeface="Noto Sans CJK JP Regular"/>
              </a:rPr>
              <a:t>1</a:t>
            </a:r>
            <a:r>
              <a:rPr sz="2100" spc="-5" dirty="0">
                <a:solidFill>
                  <a:srgbClr val="252525"/>
                </a:solidFill>
                <a:latin typeface="Noto Sans CJK JP Regular"/>
                <a:cs typeface="Noto Sans CJK JP Regular"/>
              </a:rPr>
              <a:t>.</a:t>
            </a:r>
            <a:r>
              <a:rPr sz="2100" dirty="0">
                <a:solidFill>
                  <a:srgbClr val="252525"/>
                </a:solidFill>
                <a:latin typeface="Noto Sans CJK JP Regular"/>
                <a:cs typeface="Noto Sans CJK JP Regular"/>
              </a:rPr>
              <a:t>	</a:t>
            </a:r>
            <a:r>
              <a:rPr sz="2100" spc="5" dirty="0">
                <a:solidFill>
                  <a:srgbClr val="252525"/>
                </a:solidFill>
                <a:latin typeface="Noto Sans CJK JP Regular"/>
                <a:cs typeface="Noto Sans CJK JP Regular"/>
              </a:rPr>
              <a:t>信息融合</a:t>
            </a:r>
            <a:endParaRPr sz="2100" dirty="0">
              <a:latin typeface="Noto Sans CJK JP Regular"/>
              <a:cs typeface="Noto Sans CJK JP Regular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79700" y="3434154"/>
            <a:ext cx="1496060" cy="4982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5"/>
              </a:spcBef>
              <a:tabLst>
                <a:tab pos="412750" algn="l"/>
              </a:tabLst>
            </a:pPr>
            <a:r>
              <a:rPr sz="2100" spc="-10" dirty="0">
                <a:solidFill>
                  <a:srgbClr val="252525"/>
                </a:solidFill>
                <a:latin typeface="Noto Sans CJK JP Regular"/>
                <a:cs typeface="Noto Sans CJK JP Regular"/>
              </a:rPr>
              <a:t>2</a:t>
            </a:r>
            <a:r>
              <a:rPr sz="2100" spc="-5" dirty="0">
                <a:solidFill>
                  <a:srgbClr val="252525"/>
                </a:solidFill>
                <a:latin typeface="Noto Sans CJK JP Regular"/>
                <a:cs typeface="Noto Sans CJK JP Regular"/>
              </a:rPr>
              <a:t>.</a:t>
            </a:r>
            <a:r>
              <a:rPr sz="2100" dirty="0">
                <a:solidFill>
                  <a:srgbClr val="252525"/>
                </a:solidFill>
                <a:latin typeface="Noto Sans CJK JP Regular"/>
                <a:cs typeface="Noto Sans CJK JP Regular"/>
              </a:rPr>
              <a:t>	</a:t>
            </a:r>
            <a:r>
              <a:rPr sz="2100" spc="5" dirty="0">
                <a:solidFill>
                  <a:srgbClr val="252525"/>
                </a:solidFill>
                <a:latin typeface="Noto Sans CJK JP Regular"/>
                <a:cs typeface="Noto Sans CJK JP Regular"/>
              </a:rPr>
              <a:t>协同定位</a:t>
            </a:r>
            <a:endParaRPr sz="2100" dirty="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679700" y="4022418"/>
            <a:ext cx="1496060" cy="4982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5"/>
              </a:spcBef>
              <a:tabLst>
                <a:tab pos="412750" algn="l"/>
              </a:tabLst>
            </a:pPr>
            <a:r>
              <a:rPr sz="2100" spc="-10" dirty="0">
                <a:solidFill>
                  <a:srgbClr val="252525"/>
                </a:solidFill>
                <a:latin typeface="Noto Sans CJK JP Regular"/>
                <a:cs typeface="Noto Sans CJK JP Regular"/>
              </a:rPr>
              <a:t>3</a:t>
            </a:r>
            <a:r>
              <a:rPr sz="2100" spc="-5" dirty="0">
                <a:solidFill>
                  <a:srgbClr val="252525"/>
                </a:solidFill>
                <a:latin typeface="Noto Sans CJK JP Regular"/>
                <a:cs typeface="Noto Sans CJK JP Regular"/>
              </a:rPr>
              <a:t>.</a:t>
            </a:r>
            <a:r>
              <a:rPr sz="2100" dirty="0">
                <a:solidFill>
                  <a:srgbClr val="252525"/>
                </a:solidFill>
                <a:latin typeface="Noto Sans CJK JP Regular"/>
                <a:cs typeface="Noto Sans CJK JP Regular"/>
              </a:rPr>
              <a:t>	</a:t>
            </a:r>
            <a:r>
              <a:rPr sz="2100" spc="5" dirty="0">
                <a:solidFill>
                  <a:srgbClr val="252525"/>
                </a:solidFill>
                <a:latin typeface="Noto Sans CJK JP Regular"/>
                <a:cs typeface="Noto Sans CJK JP Regular"/>
              </a:rPr>
              <a:t>协同探索</a:t>
            </a:r>
            <a:endParaRPr sz="2100" dirty="0">
              <a:latin typeface="Noto Sans CJK JP Regular"/>
              <a:cs typeface="Noto Sans CJK JP Regular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79700" y="4610682"/>
            <a:ext cx="1496060" cy="49821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50000"/>
              </a:lnSpc>
              <a:spcBef>
                <a:spcPts val="105"/>
              </a:spcBef>
              <a:tabLst>
                <a:tab pos="412750" algn="l"/>
              </a:tabLst>
            </a:pPr>
            <a:r>
              <a:rPr sz="2100" spc="-10" dirty="0">
                <a:solidFill>
                  <a:srgbClr val="252525"/>
                </a:solidFill>
                <a:latin typeface="Noto Sans CJK JP Regular"/>
                <a:cs typeface="Noto Sans CJK JP Regular"/>
              </a:rPr>
              <a:t>4</a:t>
            </a:r>
            <a:r>
              <a:rPr sz="2100" spc="-5" dirty="0">
                <a:solidFill>
                  <a:srgbClr val="252525"/>
                </a:solidFill>
                <a:latin typeface="Noto Sans CJK JP Regular"/>
                <a:cs typeface="Noto Sans CJK JP Regular"/>
              </a:rPr>
              <a:t>.</a:t>
            </a:r>
            <a:r>
              <a:rPr sz="2100" dirty="0">
                <a:solidFill>
                  <a:srgbClr val="252525"/>
                </a:solidFill>
                <a:latin typeface="Noto Sans CJK JP Regular"/>
                <a:cs typeface="Noto Sans CJK JP Regular"/>
              </a:rPr>
              <a:t>	</a:t>
            </a:r>
            <a:r>
              <a:rPr sz="2100" spc="5" dirty="0">
                <a:solidFill>
                  <a:srgbClr val="252525"/>
                </a:solidFill>
                <a:latin typeface="Noto Sans CJK JP Regular"/>
                <a:cs typeface="Noto Sans CJK JP Regular"/>
              </a:rPr>
              <a:t>协同建图</a:t>
            </a:r>
            <a:endParaRPr sz="2100" dirty="0">
              <a:latin typeface="Noto Sans CJK JP Regular"/>
              <a:cs typeface="Noto Sans CJK JP Regular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140964A-1B26-412E-85AF-9E9AF1F64335}"/>
              </a:ext>
            </a:extLst>
          </p:cNvPr>
          <p:cNvSpPr/>
          <p:nvPr/>
        </p:nvSpPr>
        <p:spPr>
          <a:xfrm>
            <a:off x="3487056" y="1571625"/>
            <a:ext cx="3719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2.4 </a:t>
            </a:r>
            <a:r>
              <a:rPr lang="zh-CN" altLang="en-US" sz="2400" dirty="0"/>
              <a:t>多机器人系统协同感知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69B8E728-97FD-4953-B01E-92B2987E0F9F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54864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/>
              <a:t>二</a:t>
            </a:r>
            <a:r>
              <a:rPr lang="zh-CN" altLang="en-US" sz="3200" kern="0" dirty="0" smtClean="0"/>
              <a:t>、</a:t>
            </a:r>
            <a:r>
              <a:rPr lang="zh-CN" altLang="en-US" sz="3200" kern="0" dirty="0"/>
              <a:t>多</a:t>
            </a:r>
            <a:r>
              <a:rPr lang="zh-CN" altLang="en-US" sz="3200" kern="0" dirty="0" smtClean="0"/>
              <a:t>机器人系统研究内容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23BDDE06-F1DA-45D3-A87C-526A1E2A763A}"/>
              </a:ext>
            </a:extLst>
          </p:cNvPr>
          <p:cNvSpPr/>
          <p:nvPr/>
        </p:nvSpPr>
        <p:spPr>
          <a:xfrm>
            <a:off x="3487056" y="1292417"/>
            <a:ext cx="3719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2.4 </a:t>
            </a:r>
            <a:r>
              <a:rPr lang="zh-CN" altLang="en-US" sz="2400" dirty="0"/>
              <a:t>多机器人系统协同规划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AC062AF-8C8E-4FC3-A35D-602A371F611E}"/>
              </a:ext>
            </a:extLst>
          </p:cNvPr>
          <p:cNvSpPr/>
          <p:nvPr/>
        </p:nvSpPr>
        <p:spPr>
          <a:xfrm>
            <a:off x="1612900" y="2867025"/>
            <a:ext cx="7162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          随着</a:t>
            </a:r>
            <a:r>
              <a:rPr lang="zh-CN" altLang="en-US" sz="2000" dirty="0"/>
              <a:t>多机器人系统应用的场景</a:t>
            </a:r>
            <a:r>
              <a:rPr lang="zh-CN" altLang="en-US" sz="2000" dirty="0" smtClean="0"/>
              <a:t>越来越</a:t>
            </a:r>
            <a:r>
              <a:rPr lang="zh-CN" altLang="en-US" sz="2000" dirty="0"/>
              <a:t>复杂，机器人之间可能发生</a:t>
            </a:r>
            <a:r>
              <a:rPr lang="zh-CN" altLang="en-US" sz="2000" dirty="0" smtClean="0"/>
              <a:t>资源共享</a:t>
            </a:r>
            <a:r>
              <a:rPr lang="zh-CN" altLang="en-US" sz="2000" dirty="0"/>
              <a:t>冲突，多机器人的协同</a:t>
            </a:r>
            <a:r>
              <a:rPr lang="zh-CN" altLang="en-US" sz="2000" dirty="0" smtClean="0"/>
              <a:t>规划要</a:t>
            </a:r>
            <a:r>
              <a:rPr lang="zh-CN" altLang="en-US" sz="2000" dirty="0"/>
              <a:t>在空间、时间以及资源上</a:t>
            </a:r>
            <a:r>
              <a:rPr lang="zh-CN" altLang="en-US" sz="2000" dirty="0" smtClean="0"/>
              <a:t>实现优化</a:t>
            </a:r>
            <a:r>
              <a:rPr lang="zh-CN" altLang="en-US" sz="2000" dirty="0"/>
              <a:t>配置，确保高效达成任务</a:t>
            </a:r>
            <a:r>
              <a:rPr lang="zh-CN" altLang="en-US" sz="2000" dirty="0" smtClean="0"/>
              <a:t>的同时</a:t>
            </a:r>
            <a:r>
              <a:rPr lang="zh-CN" altLang="en-US" sz="2000" dirty="0"/>
              <a:t>保证安全无碰撞。</a:t>
            </a:r>
          </a:p>
        </p:txBody>
      </p:sp>
      <p:sp>
        <p:nvSpPr>
          <p:cNvPr id="7" name="object 3">
            <a:extLst>
              <a:ext uri="{FF2B5EF4-FFF2-40B4-BE49-F238E27FC236}">
                <a16:creationId xmlns:a16="http://schemas.microsoft.com/office/drawing/2014/main" id="{69B8E728-97FD-4953-B01E-92B2987E0F9F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54864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/>
              <a:t>二</a:t>
            </a:r>
            <a:r>
              <a:rPr lang="zh-CN" altLang="en-US" sz="3200" kern="0" dirty="0" smtClean="0"/>
              <a:t>、</a:t>
            </a:r>
            <a:r>
              <a:rPr lang="zh-CN" altLang="en-US" sz="3200" kern="0" dirty="0"/>
              <a:t>多</a:t>
            </a:r>
            <a:r>
              <a:rPr lang="zh-CN" altLang="en-US" sz="3200" kern="0" dirty="0" smtClean="0"/>
              <a:t>机器人系统研究内容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68675" y="2028825"/>
            <a:ext cx="5556171" cy="3314488"/>
            <a:chOff x="2568675" y="2815634"/>
            <a:chExt cx="5556171" cy="3314488"/>
          </a:xfrm>
        </p:grpSpPr>
        <p:sp>
          <p:nvSpPr>
            <p:cNvPr id="6" name="object 6"/>
            <p:cNvSpPr/>
            <p:nvPr/>
          </p:nvSpPr>
          <p:spPr>
            <a:xfrm>
              <a:off x="2588735" y="2824017"/>
              <a:ext cx="5527348" cy="3285665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568934" y="2815634"/>
              <a:ext cx="5555531" cy="331384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568675" y="2815634"/>
              <a:ext cx="5556171" cy="3314488"/>
            </a:xfrm>
            <a:custGeom>
              <a:avLst/>
              <a:gdLst/>
              <a:ahLst/>
              <a:cxnLst/>
              <a:rect l="l" t="t" r="r" b="b"/>
              <a:pathLst>
                <a:path w="3305175" h="1971675">
                  <a:moveTo>
                    <a:pt x="3304794" y="1969008"/>
                  </a:moveTo>
                  <a:lnTo>
                    <a:pt x="3304794" y="2285"/>
                  </a:lnTo>
                  <a:lnTo>
                    <a:pt x="3302508" y="0"/>
                  </a:lnTo>
                  <a:lnTo>
                    <a:pt x="1523" y="0"/>
                  </a:lnTo>
                  <a:lnTo>
                    <a:pt x="0" y="2286"/>
                  </a:lnTo>
                  <a:lnTo>
                    <a:pt x="0" y="1969008"/>
                  </a:lnTo>
                  <a:lnTo>
                    <a:pt x="1524" y="1971294"/>
                  </a:lnTo>
                  <a:lnTo>
                    <a:pt x="3810" y="1971294"/>
                  </a:lnTo>
                  <a:lnTo>
                    <a:pt x="3810" y="8382"/>
                  </a:lnTo>
                  <a:lnTo>
                    <a:pt x="8381" y="4572"/>
                  </a:lnTo>
                  <a:lnTo>
                    <a:pt x="8381" y="8382"/>
                  </a:lnTo>
                  <a:lnTo>
                    <a:pt x="3296412" y="8381"/>
                  </a:lnTo>
                  <a:lnTo>
                    <a:pt x="3296412" y="4571"/>
                  </a:lnTo>
                  <a:lnTo>
                    <a:pt x="3300222" y="8381"/>
                  </a:lnTo>
                  <a:lnTo>
                    <a:pt x="3300222" y="1971294"/>
                  </a:lnTo>
                  <a:lnTo>
                    <a:pt x="3302508" y="1971294"/>
                  </a:lnTo>
                  <a:lnTo>
                    <a:pt x="3304794" y="1969008"/>
                  </a:lnTo>
                  <a:close/>
                </a:path>
                <a:path w="3305175" h="1971675">
                  <a:moveTo>
                    <a:pt x="8381" y="8382"/>
                  </a:moveTo>
                  <a:lnTo>
                    <a:pt x="8381" y="4572"/>
                  </a:lnTo>
                  <a:lnTo>
                    <a:pt x="3810" y="8382"/>
                  </a:lnTo>
                  <a:lnTo>
                    <a:pt x="8381" y="8382"/>
                  </a:lnTo>
                  <a:close/>
                </a:path>
                <a:path w="3305175" h="1971675">
                  <a:moveTo>
                    <a:pt x="8381" y="1962912"/>
                  </a:moveTo>
                  <a:lnTo>
                    <a:pt x="8381" y="8382"/>
                  </a:lnTo>
                  <a:lnTo>
                    <a:pt x="3810" y="8382"/>
                  </a:lnTo>
                  <a:lnTo>
                    <a:pt x="3810" y="1962912"/>
                  </a:lnTo>
                  <a:lnTo>
                    <a:pt x="8381" y="1962912"/>
                  </a:lnTo>
                  <a:close/>
                </a:path>
                <a:path w="3305175" h="1971675">
                  <a:moveTo>
                    <a:pt x="3300222" y="1962911"/>
                  </a:moveTo>
                  <a:lnTo>
                    <a:pt x="3810" y="1962912"/>
                  </a:lnTo>
                  <a:lnTo>
                    <a:pt x="8381" y="1966721"/>
                  </a:lnTo>
                  <a:lnTo>
                    <a:pt x="8381" y="1971294"/>
                  </a:lnTo>
                  <a:lnTo>
                    <a:pt x="3296412" y="1971294"/>
                  </a:lnTo>
                  <a:lnTo>
                    <a:pt x="3296412" y="1966721"/>
                  </a:lnTo>
                  <a:lnTo>
                    <a:pt x="3300222" y="1962911"/>
                  </a:lnTo>
                  <a:close/>
                </a:path>
                <a:path w="3305175" h="1971675">
                  <a:moveTo>
                    <a:pt x="8381" y="1971294"/>
                  </a:moveTo>
                  <a:lnTo>
                    <a:pt x="8381" y="1966721"/>
                  </a:lnTo>
                  <a:lnTo>
                    <a:pt x="3810" y="1962912"/>
                  </a:lnTo>
                  <a:lnTo>
                    <a:pt x="3810" y="1971294"/>
                  </a:lnTo>
                  <a:lnTo>
                    <a:pt x="8381" y="1971294"/>
                  </a:lnTo>
                  <a:close/>
                </a:path>
                <a:path w="3305175" h="1971675">
                  <a:moveTo>
                    <a:pt x="3300222" y="8381"/>
                  </a:moveTo>
                  <a:lnTo>
                    <a:pt x="3296412" y="4571"/>
                  </a:lnTo>
                  <a:lnTo>
                    <a:pt x="3296412" y="8381"/>
                  </a:lnTo>
                  <a:lnTo>
                    <a:pt x="3300222" y="8381"/>
                  </a:lnTo>
                  <a:close/>
                </a:path>
                <a:path w="3305175" h="1971675">
                  <a:moveTo>
                    <a:pt x="3300222" y="1962911"/>
                  </a:moveTo>
                  <a:lnTo>
                    <a:pt x="3300222" y="8381"/>
                  </a:lnTo>
                  <a:lnTo>
                    <a:pt x="3296412" y="8381"/>
                  </a:lnTo>
                  <a:lnTo>
                    <a:pt x="3296412" y="1962911"/>
                  </a:lnTo>
                  <a:lnTo>
                    <a:pt x="3300222" y="1962911"/>
                  </a:lnTo>
                  <a:close/>
                </a:path>
                <a:path w="3305175" h="1971675">
                  <a:moveTo>
                    <a:pt x="3300222" y="1971294"/>
                  </a:moveTo>
                  <a:lnTo>
                    <a:pt x="3300222" y="1962911"/>
                  </a:lnTo>
                  <a:lnTo>
                    <a:pt x="3296412" y="1966721"/>
                  </a:lnTo>
                  <a:lnTo>
                    <a:pt x="3296412" y="1971294"/>
                  </a:lnTo>
                  <a:lnTo>
                    <a:pt x="3300222" y="1971294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489BD1EF-E19D-485E-83D0-C269CA600DC7}"/>
              </a:ext>
            </a:extLst>
          </p:cNvPr>
          <p:cNvSpPr/>
          <p:nvPr/>
        </p:nvSpPr>
        <p:spPr>
          <a:xfrm>
            <a:off x="3487056" y="1292417"/>
            <a:ext cx="3719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2.4 </a:t>
            </a:r>
            <a:r>
              <a:rPr lang="zh-CN" altLang="en-US" sz="2400" dirty="0"/>
              <a:t>多机器人系统协同规划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69B8E728-97FD-4953-B01E-92B2987E0F9F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54864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/>
              <a:t>二</a:t>
            </a:r>
            <a:r>
              <a:rPr lang="zh-CN" altLang="en-US" sz="3200" kern="0" dirty="0" smtClean="0"/>
              <a:t>、</a:t>
            </a:r>
            <a:r>
              <a:rPr lang="zh-CN" altLang="en-US" sz="3200" kern="0" dirty="0"/>
              <a:t>多</a:t>
            </a:r>
            <a:r>
              <a:rPr lang="zh-CN" altLang="en-US" sz="3200" kern="0" dirty="0" smtClean="0"/>
              <a:t>机器人系统研究内容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2697988" y="5867399"/>
            <a:ext cx="5422138" cy="1343026"/>
            <a:chOff x="2697988" y="3470529"/>
            <a:chExt cx="5422138" cy="1343026"/>
          </a:xfrm>
        </p:grpSpPr>
        <p:sp>
          <p:nvSpPr>
            <p:cNvPr id="11" name="object 8"/>
            <p:cNvSpPr/>
            <p:nvPr/>
          </p:nvSpPr>
          <p:spPr>
            <a:xfrm>
              <a:off x="5578348" y="3476625"/>
              <a:ext cx="66675" cy="1332230"/>
            </a:xfrm>
            <a:custGeom>
              <a:avLst/>
              <a:gdLst/>
              <a:ahLst/>
              <a:cxnLst/>
              <a:rect l="l" t="t" r="r" b="b"/>
              <a:pathLst>
                <a:path w="66675" h="1332229">
                  <a:moveTo>
                    <a:pt x="66293" y="1298448"/>
                  </a:moveTo>
                  <a:lnTo>
                    <a:pt x="63734" y="1285493"/>
                  </a:lnTo>
                  <a:lnTo>
                    <a:pt x="56673" y="1274826"/>
                  </a:lnTo>
                  <a:lnTo>
                    <a:pt x="46041" y="1267587"/>
                  </a:lnTo>
                  <a:lnTo>
                    <a:pt x="32765" y="1264920"/>
                  </a:lnTo>
                  <a:lnTo>
                    <a:pt x="19931" y="1267587"/>
                  </a:lnTo>
                  <a:lnTo>
                    <a:pt x="9525" y="1274826"/>
                  </a:lnTo>
                  <a:lnTo>
                    <a:pt x="2547" y="1285494"/>
                  </a:lnTo>
                  <a:lnTo>
                    <a:pt x="0" y="1298448"/>
                  </a:lnTo>
                  <a:lnTo>
                    <a:pt x="2547" y="1311402"/>
                  </a:lnTo>
                  <a:lnTo>
                    <a:pt x="9525" y="1322070"/>
                  </a:lnTo>
                  <a:lnTo>
                    <a:pt x="19931" y="1329309"/>
                  </a:lnTo>
                  <a:lnTo>
                    <a:pt x="27432" y="1330867"/>
                  </a:lnTo>
                  <a:lnTo>
                    <a:pt x="27432" y="1298448"/>
                  </a:lnTo>
                  <a:lnTo>
                    <a:pt x="38862" y="1298448"/>
                  </a:lnTo>
                  <a:lnTo>
                    <a:pt x="38862" y="1330751"/>
                  </a:lnTo>
                  <a:lnTo>
                    <a:pt x="46041" y="1329308"/>
                  </a:lnTo>
                  <a:lnTo>
                    <a:pt x="56673" y="1322069"/>
                  </a:lnTo>
                  <a:lnTo>
                    <a:pt x="63734" y="1311402"/>
                  </a:lnTo>
                  <a:lnTo>
                    <a:pt x="66293" y="1298448"/>
                  </a:lnTo>
                  <a:close/>
                </a:path>
                <a:path w="66675" h="1332229">
                  <a:moveTo>
                    <a:pt x="38862" y="1266144"/>
                  </a:moveTo>
                  <a:lnTo>
                    <a:pt x="38862" y="0"/>
                  </a:lnTo>
                  <a:lnTo>
                    <a:pt x="27432" y="0"/>
                  </a:lnTo>
                  <a:lnTo>
                    <a:pt x="27432" y="1266028"/>
                  </a:lnTo>
                  <a:lnTo>
                    <a:pt x="32765" y="1264920"/>
                  </a:lnTo>
                  <a:lnTo>
                    <a:pt x="38862" y="1266144"/>
                  </a:lnTo>
                  <a:close/>
                </a:path>
                <a:path w="66675" h="1332229">
                  <a:moveTo>
                    <a:pt x="38862" y="1330751"/>
                  </a:moveTo>
                  <a:lnTo>
                    <a:pt x="38862" y="1298448"/>
                  </a:lnTo>
                  <a:lnTo>
                    <a:pt x="27432" y="1298448"/>
                  </a:lnTo>
                  <a:lnTo>
                    <a:pt x="27432" y="1330867"/>
                  </a:lnTo>
                  <a:lnTo>
                    <a:pt x="32765" y="1331976"/>
                  </a:lnTo>
                  <a:lnTo>
                    <a:pt x="38862" y="1330751"/>
                  </a:lnTo>
                  <a:close/>
                </a:path>
              </a:pathLst>
            </a:custGeom>
            <a:solidFill>
              <a:srgbClr val="469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9"/>
            <p:cNvSpPr/>
            <p:nvPr/>
          </p:nvSpPr>
          <p:spPr>
            <a:xfrm>
              <a:off x="5506720" y="3483484"/>
              <a:ext cx="65532" cy="21336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0"/>
            <p:cNvSpPr txBox="1"/>
            <p:nvPr/>
          </p:nvSpPr>
          <p:spPr>
            <a:xfrm>
              <a:off x="5651500" y="3476625"/>
              <a:ext cx="1136650" cy="1330960"/>
            </a:xfrm>
            <a:prstGeom prst="rect">
              <a:avLst/>
            </a:prstGeom>
            <a:solidFill>
              <a:srgbClr val="469197"/>
            </a:solidFill>
          </p:spPr>
          <p:txBody>
            <a:bodyPr vert="horz" wrap="square" lIns="0" tIns="228600" rIns="0" bIns="0" rtlCol="0">
              <a:spAutoFit/>
            </a:bodyPr>
            <a:lstStyle/>
            <a:p>
              <a:pPr marL="106045" marR="131445">
                <a:lnSpc>
                  <a:spcPct val="125099"/>
                </a:lnSpc>
                <a:spcBef>
                  <a:spcPts val="1800"/>
                </a:spcBef>
              </a:pPr>
              <a:r>
                <a:rPr sz="175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静态约束 问题</a:t>
              </a:r>
              <a:endParaRPr sz="1750">
                <a:latin typeface="Noto Sans CJK JP Regular"/>
                <a:cs typeface="Noto Sans CJK JP Regular"/>
              </a:endParaRPr>
            </a:p>
          </p:txBody>
        </p:sp>
        <p:sp>
          <p:nvSpPr>
            <p:cNvPr id="16" name="object 11"/>
            <p:cNvSpPr/>
            <p:nvPr/>
          </p:nvSpPr>
          <p:spPr>
            <a:xfrm>
              <a:off x="6910324" y="3481960"/>
              <a:ext cx="66675" cy="1331595"/>
            </a:xfrm>
            <a:custGeom>
              <a:avLst/>
              <a:gdLst/>
              <a:ahLst/>
              <a:cxnLst/>
              <a:rect l="l" t="t" r="r" b="b"/>
              <a:pathLst>
                <a:path w="66675" h="1331595">
                  <a:moveTo>
                    <a:pt x="66293" y="1297686"/>
                  </a:moveTo>
                  <a:lnTo>
                    <a:pt x="63734" y="1284731"/>
                  </a:lnTo>
                  <a:lnTo>
                    <a:pt x="56673" y="1274063"/>
                  </a:lnTo>
                  <a:lnTo>
                    <a:pt x="46041" y="1266824"/>
                  </a:lnTo>
                  <a:lnTo>
                    <a:pt x="32765" y="1264157"/>
                  </a:lnTo>
                  <a:lnTo>
                    <a:pt x="19931" y="1266825"/>
                  </a:lnTo>
                  <a:lnTo>
                    <a:pt x="9525" y="1274064"/>
                  </a:lnTo>
                  <a:lnTo>
                    <a:pt x="2547" y="1284732"/>
                  </a:lnTo>
                  <a:lnTo>
                    <a:pt x="0" y="1297686"/>
                  </a:lnTo>
                  <a:lnTo>
                    <a:pt x="2547" y="1310961"/>
                  </a:lnTo>
                  <a:lnTo>
                    <a:pt x="9525" y="1321593"/>
                  </a:lnTo>
                  <a:lnTo>
                    <a:pt x="19931" y="1328654"/>
                  </a:lnTo>
                  <a:lnTo>
                    <a:pt x="27432" y="1330150"/>
                  </a:lnTo>
                  <a:lnTo>
                    <a:pt x="27432" y="1297686"/>
                  </a:lnTo>
                  <a:lnTo>
                    <a:pt x="38862" y="1297686"/>
                  </a:lnTo>
                  <a:lnTo>
                    <a:pt x="38862" y="1330038"/>
                  </a:lnTo>
                  <a:lnTo>
                    <a:pt x="46041" y="1328654"/>
                  </a:lnTo>
                  <a:lnTo>
                    <a:pt x="56673" y="1321593"/>
                  </a:lnTo>
                  <a:lnTo>
                    <a:pt x="63734" y="1310961"/>
                  </a:lnTo>
                  <a:lnTo>
                    <a:pt x="66293" y="1297686"/>
                  </a:lnTo>
                  <a:close/>
                </a:path>
                <a:path w="66675" h="1331595">
                  <a:moveTo>
                    <a:pt x="38862" y="1265382"/>
                  </a:moveTo>
                  <a:lnTo>
                    <a:pt x="38862" y="0"/>
                  </a:lnTo>
                  <a:lnTo>
                    <a:pt x="27432" y="0"/>
                  </a:lnTo>
                  <a:lnTo>
                    <a:pt x="27432" y="1265266"/>
                  </a:lnTo>
                  <a:lnTo>
                    <a:pt x="32765" y="1264157"/>
                  </a:lnTo>
                  <a:lnTo>
                    <a:pt x="38862" y="1265382"/>
                  </a:lnTo>
                  <a:close/>
                </a:path>
                <a:path w="66675" h="1331595">
                  <a:moveTo>
                    <a:pt x="38862" y="1330038"/>
                  </a:moveTo>
                  <a:lnTo>
                    <a:pt x="38862" y="1297686"/>
                  </a:lnTo>
                  <a:lnTo>
                    <a:pt x="27432" y="1297686"/>
                  </a:lnTo>
                  <a:lnTo>
                    <a:pt x="27432" y="1330150"/>
                  </a:lnTo>
                  <a:lnTo>
                    <a:pt x="32765" y="1331214"/>
                  </a:lnTo>
                  <a:lnTo>
                    <a:pt x="38862" y="1330038"/>
                  </a:lnTo>
                  <a:close/>
                </a:path>
              </a:pathLst>
            </a:custGeom>
            <a:solidFill>
              <a:srgbClr val="469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2"/>
            <p:cNvSpPr/>
            <p:nvPr/>
          </p:nvSpPr>
          <p:spPr>
            <a:xfrm>
              <a:off x="6838696" y="3488055"/>
              <a:ext cx="65532" cy="21412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3"/>
            <p:cNvSpPr txBox="1"/>
            <p:nvPr/>
          </p:nvSpPr>
          <p:spPr>
            <a:xfrm>
              <a:off x="6983476" y="3481960"/>
              <a:ext cx="1136650" cy="1330960"/>
            </a:xfrm>
            <a:prstGeom prst="rect">
              <a:avLst/>
            </a:prstGeom>
            <a:solidFill>
              <a:srgbClr val="EEB500"/>
            </a:solidFill>
          </p:spPr>
          <p:txBody>
            <a:bodyPr vert="horz" wrap="square" lIns="0" tIns="6985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55"/>
                </a:spcBef>
              </a:pPr>
              <a:endParaRPr sz="2250" dirty="0">
                <a:latin typeface="Times New Roman"/>
                <a:cs typeface="Times New Roman"/>
              </a:endParaRPr>
            </a:p>
            <a:p>
              <a:pPr marL="104775" marR="133350">
                <a:lnSpc>
                  <a:spcPts val="1900"/>
                </a:lnSpc>
              </a:pPr>
              <a:r>
                <a:rPr sz="1750" dirty="0">
                  <a:solidFill>
                    <a:srgbClr val="252525"/>
                  </a:solidFill>
                  <a:latin typeface="Noto Sans CJK JP Regular"/>
                  <a:cs typeface="Noto Sans CJK JP Regular"/>
                </a:rPr>
                <a:t>动态约束 问题</a:t>
              </a:r>
              <a:endParaRPr sz="1750" dirty="0">
                <a:latin typeface="Noto Sans CJK JP Regular"/>
                <a:cs typeface="Noto Sans CJK JP Regular"/>
              </a:endParaRPr>
            </a:p>
          </p:txBody>
        </p:sp>
        <p:sp>
          <p:nvSpPr>
            <p:cNvPr id="20" name="object 14"/>
            <p:cNvSpPr/>
            <p:nvPr/>
          </p:nvSpPr>
          <p:spPr>
            <a:xfrm>
              <a:off x="2769616" y="3470529"/>
              <a:ext cx="67310" cy="1332230"/>
            </a:xfrm>
            <a:custGeom>
              <a:avLst/>
              <a:gdLst/>
              <a:ahLst/>
              <a:cxnLst/>
              <a:rect l="l" t="t" r="r" b="b"/>
              <a:pathLst>
                <a:path w="67309" h="1332229">
                  <a:moveTo>
                    <a:pt x="67056" y="1298448"/>
                  </a:moveTo>
                  <a:lnTo>
                    <a:pt x="64389" y="1285493"/>
                  </a:lnTo>
                  <a:lnTo>
                    <a:pt x="57150" y="1274826"/>
                  </a:lnTo>
                  <a:lnTo>
                    <a:pt x="46481" y="1267587"/>
                  </a:lnTo>
                  <a:lnTo>
                    <a:pt x="33528" y="1264920"/>
                  </a:lnTo>
                  <a:lnTo>
                    <a:pt x="20574" y="1267587"/>
                  </a:lnTo>
                  <a:lnTo>
                    <a:pt x="9906" y="1274826"/>
                  </a:lnTo>
                  <a:lnTo>
                    <a:pt x="2666" y="1285494"/>
                  </a:lnTo>
                  <a:lnTo>
                    <a:pt x="0" y="1298448"/>
                  </a:lnTo>
                  <a:lnTo>
                    <a:pt x="2666" y="1311402"/>
                  </a:lnTo>
                  <a:lnTo>
                    <a:pt x="9906" y="1322070"/>
                  </a:lnTo>
                  <a:lnTo>
                    <a:pt x="20574" y="1329309"/>
                  </a:lnTo>
                  <a:lnTo>
                    <a:pt x="28193" y="1330877"/>
                  </a:lnTo>
                  <a:lnTo>
                    <a:pt x="28193" y="1298448"/>
                  </a:lnTo>
                  <a:lnTo>
                    <a:pt x="38862" y="1298448"/>
                  </a:lnTo>
                  <a:lnTo>
                    <a:pt x="38862" y="1330877"/>
                  </a:lnTo>
                  <a:lnTo>
                    <a:pt x="46481" y="1329308"/>
                  </a:lnTo>
                  <a:lnTo>
                    <a:pt x="57150" y="1322069"/>
                  </a:lnTo>
                  <a:lnTo>
                    <a:pt x="64389" y="1311402"/>
                  </a:lnTo>
                  <a:lnTo>
                    <a:pt x="67056" y="1298448"/>
                  </a:lnTo>
                  <a:close/>
                </a:path>
                <a:path w="67309" h="1332229">
                  <a:moveTo>
                    <a:pt x="38862" y="1266018"/>
                  </a:moveTo>
                  <a:lnTo>
                    <a:pt x="38861" y="0"/>
                  </a:lnTo>
                  <a:lnTo>
                    <a:pt x="28193" y="0"/>
                  </a:lnTo>
                  <a:lnTo>
                    <a:pt x="28193" y="1266018"/>
                  </a:lnTo>
                  <a:lnTo>
                    <a:pt x="33528" y="1264920"/>
                  </a:lnTo>
                  <a:lnTo>
                    <a:pt x="38862" y="1266018"/>
                  </a:lnTo>
                  <a:close/>
                </a:path>
                <a:path w="67309" h="1332229">
                  <a:moveTo>
                    <a:pt x="38862" y="1330877"/>
                  </a:moveTo>
                  <a:lnTo>
                    <a:pt x="38862" y="1298448"/>
                  </a:lnTo>
                  <a:lnTo>
                    <a:pt x="28193" y="1298448"/>
                  </a:lnTo>
                  <a:lnTo>
                    <a:pt x="28193" y="1330877"/>
                  </a:lnTo>
                  <a:lnTo>
                    <a:pt x="33528" y="1331976"/>
                  </a:lnTo>
                  <a:lnTo>
                    <a:pt x="38862" y="1330877"/>
                  </a:lnTo>
                  <a:close/>
                </a:path>
              </a:pathLst>
            </a:custGeom>
            <a:solidFill>
              <a:srgbClr val="469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5"/>
            <p:cNvSpPr/>
            <p:nvPr/>
          </p:nvSpPr>
          <p:spPr>
            <a:xfrm>
              <a:off x="2697988" y="3477387"/>
              <a:ext cx="65531" cy="21336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6"/>
            <p:cNvSpPr txBox="1"/>
            <p:nvPr/>
          </p:nvSpPr>
          <p:spPr>
            <a:xfrm>
              <a:off x="2842768" y="3470529"/>
              <a:ext cx="1137285" cy="1330960"/>
            </a:xfrm>
            <a:prstGeom prst="rect">
              <a:avLst/>
            </a:prstGeom>
            <a:solidFill>
              <a:srgbClr val="469197"/>
            </a:solidFill>
          </p:spPr>
          <p:txBody>
            <a:bodyPr vert="horz" wrap="square" lIns="0" tIns="236220" rIns="0" bIns="0" rtlCol="0">
              <a:spAutoFit/>
            </a:bodyPr>
            <a:lstStyle/>
            <a:p>
              <a:pPr marL="114935" marR="123825">
                <a:lnSpc>
                  <a:spcPct val="125099"/>
                </a:lnSpc>
                <a:spcBef>
                  <a:spcPts val="1860"/>
                </a:spcBef>
              </a:pPr>
              <a:r>
                <a:rPr sz="1750" dirty="0">
                  <a:solidFill>
                    <a:srgbClr val="FFFFFF"/>
                  </a:solidFill>
                  <a:latin typeface="Noto Sans CJK JP Regular"/>
                  <a:cs typeface="Noto Sans CJK JP Regular"/>
                </a:rPr>
                <a:t>高维组合 空间问题</a:t>
              </a:r>
              <a:endParaRPr sz="1750" dirty="0">
                <a:latin typeface="Noto Sans CJK JP Regular"/>
                <a:cs typeface="Noto Sans CJK JP Regular"/>
              </a:endParaRPr>
            </a:p>
          </p:txBody>
        </p:sp>
        <p:sp>
          <p:nvSpPr>
            <p:cNvPr id="23" name="object 17"/>
            <p:cNvSpPr/>
            <p:nvPr/>
          </p:nvSpPr>
          <p:spPr>
            <a:xfrm>
              <a:off x="4101592" y="3475864"/>
              <a:ext cx="67310" cy="1331595"/>
            </a:xfrm>
            <a:custGeom>
              <a:avLst/>
              <a:gdLst/>
              <a:ahLst/>
              <a:cxnLst/>
              <a:rect l="l" t="t" r="r" b="b"/>
              <a:pathLst>
                <a:path w="67310" h="1331595">
                  <a:moveTo>
                    <a:pt x="67056" y="1298448"/>
                  </a:moveTo>
                  <a:lnTo>
                    <a:pt x="64388" y="1285172"/>
                  </a:lnTo>
                  <a:lnTo>
                    <a:pt x="57150" y="1274540"/>
                  </a:lnTo>
                  <a:lnTo>
                    <a:pt x="46481" y="1267479"/>
                  </a:lnTo>
                  <a:lnTo>
                    <a:pt x="33527" y="1264920"/>
                  </a:lnTo>
                  <a:lnTo>
                    <a:pt x="20573" y="1267479"/>
                  </a:lnTo>
                  <a:lnTo>
                    <a:pt x="9905" y="1274540"/>
                  </a:lnTo>
                  <a:lnTo>
                    <a:pt x="2666" y="1285172"/>
                  </a:lnTo>
                  <a:lnTo>
                    <a:pt x="0" y="1298448"/>
                  </a:lnTo>
                  <a:lnTo>
                    <a:pt x="2666" y="1311282"/>
                  </a:lnTo>
                  <a:lnTo>
                    <a:pt x="9905" y="1321689"/>
                  </a:lnTo>
                  <a:lnTo>
                    <a:pt x="20573" y="1328666"/>
                  </a:lnTo>
                  <a:lnTo>
                    <a:pt x="27431" y="1330014"/>
                  </a:lnTo>
                  <a:lnTo>
                    <a:pt x="27431" y="1298448"/>
                  </a:lnTo>
                  <a:lnTo>
                    <a:pt x="38862" y="1298448"/>
                  </a:lnTo>
                  <a:lnTo>
                    <a:pt x="38862" y="1330164"/>
                  </a:lnTo>
                  <a:lnTo>
                    <a:pt x="46481" y="1328666"/>
                  </a:lnTo>
                  <a:lnTo>
                    <a:pt x="57150" y="1321689"/>
                  </a:lnTo>
                  <a:lnTo>
                    <a:pt x="64388" y="1311282"/>
                  </a:lnTo>
                  <a:lnTo>
                    <a:pt x="67056" y="1298448"/>
                  </a:lnTo>
                  <a:close/>
                </a:path>
                <a:path w="67310" h="1331595">
                  <a:moveTo>
                    <a:pt x="38862" y="1265974"/>
                  </a:moveTo>
                  <a:lnTo>
                    <a:pt x="38862" y="0"/>
                  </a:lnTo>
                  <a:lnTo>
                    <a:pt x="27431" y="0"/>
                  </a:lnTo>
                  <a:lnTo>
                    <a:pt x="27431" y="1266124"/>
                  </a:lnTo>
                  <a:lnTo>
                    <a:pt x="33527" y="1264920"/>
                  </a:lnTo>
                  <a:lnTo>
                    <a:pt x="38862" y="1265974"/>
                  </a:lnTo>
                  <a:close/>
                </a:path>
                <a:path w="67310" h="1331595">
                  <a:moveTo>
                    <a:pt x="38862" y="1330164"/>
                  </a:moveTo>
                  <a:lnTo>
                    <a:pt x="38862" y="1298448"/>
                  </a:lnTo>
                  <a:lnTo>
                    <a:pt x="27431" y="1298448"/>
                  </a:lnTo>
                  <a:lnTo>
                    <a:pt x="27431" y="1330014"/>
                  </a:lnTo>
                  <a:lnTo>
                    <a:pt x="33527" y="1331214"/>
                  </a:lnTo>
                  <a:lnTo>
                    <a:pt x="38862" y="1330164"/>
                  </a:lnTo>
                  <a:close/>
                </a:path>
              </a:pathLst>
            </a:custGeom>
            <a:solidFill>
              <a:srgbClr val="469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18"/>
            <p:cNvSpPr/>
            <p:nvPr/>
          </p:nvSpPr>
          <p:spPr>
            <a:xfrm>
              <a:off x="4029964" y="3482722"/>
              <a:ext cx="65531" cy="213360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19"/>
            <p:cNvSpPr txBox="1"/>
            <p:nvPr/>
          </p:nvSpPr>
          <p:spPr>
            <a:xfrm>
              <a:off x="4174744" y="3475864"/>
              <a:ext cx="1136650" cy="1330960"/>
            </a:xfrm>
            <a:prstGeom prst="rect">
              <a:avLst/>
            </a:prstGeom>
            <a:solidFill>
              <a:srgbClr val="EEB500"/>
            </a:solidFill>
          </p:spPr>
          <p:txBody>
            <a:bodyPr vert="horz" wrap="square" lIns="0" tIns="3810" rIns="0" bIns="0" rtlCol="0">
              <a:spAutoFit/>
            </a:bodyPr>
            <a:lstStyle/>
            <a:p>
              <a:pPr>
                <a:lnSpc>
                  <a:spcPct val="100000"/>
                </a:lnSpc>
                <a:spcBef>
                  <a:spcPts val="30"/>
                </a:spcBef>
              </a:pPr>
              <a:endParaRPr sz="3350">
                <a:latin typeface="Times New Roman"/>
                <a:cs typeface="Times New Roman"/>
              </a:endParaRPr>
            </a:p>
            <a:p>
              <a:pPr marL="114935">
                <a:lnSpc>
                  <a:spcPct val="100000"/>
                </a:lnSpc>
              </a:pPr>
              <a:r>
                <a:rPr sz="1750" dirty="0">
                  <a:solidFill>
                    <a:srgbClr val="252525"/>
                  </a:solidFill>
                  <a:latin typeface="Noto Sans CJK JP Regular"/>
                  <a:cs typeface="Noto Sans CJK JP Regular"/>
                </a:rPr>
                <a:t>优化问题</a:t>
              </a:r>
              <a:endParaRPr sz="1750">
                <a:latin typeface="Noto Sans CJK JP Regular"/>
                <a:cs typeface="Noto Sans CJK JP Regular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774CFCF5-5B67-4E72-9A9D-437BFD06A4B4}"/>
              </a:ext>
            </a:extLst>
          </p:cNvPr>
          <p:cNvSpPr/>
          <p:nvPr/>
        </p:nvSpPr>
        <p:spPr>
          <a:xfrm>
            <a:off x="3487056" y="2105025"/>
            <a:ext cx="3719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2.5 </a:t>
            </a:r>
            <a:r>
              <a:rPr lang="zh-CN" altLang="en-US" sz="2400" dirty="0"/>
              <a:t>多机器人系统协同决策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F326361-9C54-440F-B997-92141641F5AD}"/>
              </a:ext>
            </a:extLst>
          </p:cNvPr>
          <p:cNvSpPr/>
          <p:nvPr/>
        </p:nvSpPr>
        <p:spPr>
          <a:xfrm>
            <a:off x="1841500" y="3400425"/>
            <a:ext cx="69327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        多</a:t>
            </a:r>
            <a:r>
              <a:rPr lang="zh-CN" altLang="en-US" sz="2000" dirty="0"/>
              <a:t>机器人的协同决策是从系统整体规划上减小</a:t>
            </a:r>
            <a:r>
              <a:rPr lang="zh-CN" altLang="en-US" sz="2000" dirty="0" smtClean="0"/>
              <a:t>冲突概率，</a:t>
            </a:r>
            <a:r>
              <a:rPr lang="en-US" altLang="zh-CN" sz="2000" dirty="0" smtClean="0"/>
              <a:t> </a:t>
            </a:r>
            <a:r>
              <a:rPr lang="zh-CN" altLang="en-US" sz="2000" dirty="0"/>
              <a:t>减少资源</a:t>
            </a:r>
            <a:r>
              <a:rPr lang="zh-CN" altLang="en-US" sz="2000" dirty="0" smtClean="0"/>
              <a:t>浪费</a:t>
            </a:r>
            <a:r>
              <a:rPr lang="zh-CN" altLang="en-US" sz="2000" dirty="0"/>
              <a:t>，</a:t>
            </a:r>
            <a:r>
              <a:rPr lang="en-US" altLang="zh-CN" sz="2000" dirty="0" smtClean="0"/>
              <a:t> </a:t>
            </a:r>
            <a:r>
              <a:rPr lang="zh-CN" altLang="en-US" sz="2000" dirty="0"/>
              <a:t>保证系统的最优性。</a:t>
            </a:r>
            <a:r>
              <a:rPr lang="zh-CN" altLang="en-US" sz="2000" dirty="0" smtClean="0"/>
              <a:t>协作机制</a:t>
            </a:r>
            <a:r>
              <a:rPr lang="zh-CN" altLang="en-US" sz="2000" dirty="0"/>
              <a:t>可以存在于机器人的控制结构、通信机制</a:t>
            </a:r>
            <a:r>
              <a:rPr lang="zh-CN" altLang="en-US" sz="2000" dirty="0" smtClean="0"/>
              <a:t>和相互作用中，并</a:t>
            </a:r>
            <a:r>
              <a:rPr lang="zh-CN" altLang="en-US" sz="2000" dirty="0"/>
              <a:t>主要表现为任务分配问题。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9B8E728-97FD-4953-B01E-92B2987E0F9F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54864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/>
              <a:t>二</a:t>
            </a:r>
            <a:r>
              <a:rPr lang="zh-CN" altLang="en-US" sz="3200" kern="0" dirty="0" smtClean="0"/>
              <a:t>、</a:t>
            </a:r>
            <a:r>
              <a:rPr lang="zh-CN" altLang="en-US" sz="3200" kern="0" dirty="0"/>
              <a:t>多</a:t>
            </a:r>
            <a:r>
              <a:rPr lang="zh-CN" altLang="en-US" sz="3200" kern="0" dirty="0" smtClean="0"/>
              <a:t>机器人系统研究内容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96890" y="2943225"/>
            <a:ext cx="6471920" cy="1839266"/>
            <a:chOff x="2596890" y="3678476"/>
            <a:chExt cx="6471920" cy="1839266"/>
          </a:xfrm>
        </p:grpSpPr>
        <p:sp>
          <p:nvSpPr>
            <p:cNvPr id="8" name="object 8"/>
            <p:cNvSpPr/>
            <p:nvPr/>
          </p:nvSpPr>
          <p:spPr>
            <a:xfrm>
              <a:off x="2596890" y="3678476"/>
              <a:ext cx="6471920" cy="915669"/>
            </a:xfrm>
            <a:custGeom>
              <a:avLst/>
              <a:gdLst/>
              <a:ahLst/>
              <a:cxnLst/>
              <a:rect l="l" t="t" r="r" b="b"/>
              <a:pathLst>
                <a:path w="6471920" h="915670">
                  <a:moveTo>
                    <a:pt x="5404866" y="752856"/>
                  </a:moveTo>
                  <a:lnTo>
                    <a:pt x="5404866" y="163068"/>
                  </a:lnTo>
                  <a:lnTo>
                    <a:pt x="0" y="163068"/>
                  </a:lnTo>
                  <a:lnTo>
                    <a:pt x="0" y="752856"/>
                  </a:lnTo>
                  <a:lnTo>
                    <a:pt x="5404866" y="752856"/>
                  </a:lnTo>
                  <a:close/>
                </a:path>
                <a:path w="6471920" h="915670">
                  <a:moveTo>
                    <a:pt x="6471653" y="457962"/>
                  </a:moveTo>
                  <a:lnTo>
                    <a:pt x="5459730" y="0"/>
                  </a:lnTo>
                  <a:lnTo>
                    <a:pt x="5459730" y="915162"/>
                  </a:lnTo>
                  <a:lnTo>
                    <a:pt x="6471653" y="457962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2645906" y="4752533"/>
              <a:ext cx="1362710" cy="76520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algn="ctr">
                <a:lnSpc>
                  <a:spcPct val="125200"/>
                </a:lnSpc>
                <a:spcBef>
                  <a:spcPts val="100"/>
                </a:spcBef>
              </a:pPr>
              <a:r>
                <a:rPr sz="2100" spc="5" dirty="0">
                  <a:latin typeface="Noto Sans CJK JP Regular"/>
                  <a:cs typeface="Noto Sans CJK JP Regular"/>
                </a:rPr>
                <a:t>基于行为的 分配方法</a:t>
              </a:r>
              <a:endParaRPr sz="2100" dirty="0">
                <a:latin typeface="Noto Sans CJK JP Regular"/>
                <a:cs typeface="Noto Sans CJK JP Regular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3449568" y="4368847"/>
              <a:ext cx="75565" cy="440055"/>
            </a:xfrm>
            <a:custGeom>
              <a:avLst/>
              <a:gdLst/>
              <a:ahLst/>
              <a:cxnLst/>
              <a:rect l="l" t="t" r="r" b="b"/>
              <a:pathLst>
                <a:path w="75565" h="440054">
                  <a:moveTo>
                    <a:pt x="75437" y="402336"/>
                  </a:moveTo>
                  <a:lnTo>
                    <a:pt x="72497" y="387381"/>
                  </a:lnTo>
                  <a:lnTo>
                    <a:pt x="64484" y="375285"/>
                  </a:lnTo>
                  <a:lnTo>
                    <a:pt x="52613" y="367188"/>
                  </a:lnTo>
                  <a:lnTo>
                    <a:pt x="38100" y="364236"/>
                  </a:lnTo>
                  <a:lnTo>
                    <a:pt x="23145" y="367188"/>
                  </a:lnTo>
                  <a:lnTo>
                    <a:pt x="11048" y="375285"/>
                  </a:lnTo>
                  <a:lnTo>
                    <a:pt x="2952" y="387381"/>
                  </a:lnTo>
                  <a:lnTo>
                    <a:pt x="0" y="402336"/>
                  </a:lnTo>
                  <a:lnTo>
                    <a:pt x="2952" y="416849"/>
                  </a:lnTo>
                  <a:lnTo>
                    <a:pt x="11048" y="428720"/>
                  </a:lnTo>
                  <a:lnTo>
                    <a:pt x="23145" y="436733"/>
                  </a:lnTo>
                  <a:lnTo>
                    <a:pt x="25145" y="437126"/>
                  </a:lnTo>
                  <a:lnTo>
                    <a:pt x="25145" y="402336"/>
                  </a:lnTo>
                  <a:lnTo>
                    <a:pt x="50291" y="402336"/>
                  </a:lnTo>
                  <a:lnTo>
                    <a:pt x="50291" y="437203"/>
                  </a:lnTo>
                  <a:lnTo>
                    <a:pt x="52613" y="436733"/>
                  </a:lnTo>
                  <a:lnTo>
                    <a:pt x="64484" y="428720"/>
                  </a:lnTo>
                  <a:lnTo>
                    <a:pt x="72497" y="416849"/>
                  </a:lnTo>
                  <a:lnTo>
                    <a:pt x="75437" y="402336"/>
                  </a:lnTo>
                  <a:close/>
                </a:path>
                <a:path w="75565" h="440054">
                  <a:moveTo>
                    <a:pt x="50291" y="366716"/>
                  </a:moveTo>
                  <a:lnTo>
                    <a:pt x="50291" y="0"/>
                  </a:lnTo>
                  <a:lnTo>
                    <a:pt x="25145" y="0"/>
                  </a:lnTo>
                  <a:lnTo>
                    <a:pt x="25145" y="366793"/>
                  </a:lnTo>
                  <a:lnTo>
                    <a:pt x="38100" y="364236"/>
                  </a:lnTo>
                  <a:lnTo>
                    <a:pt x="50291" y="366716"/>
                  </a:lnTo>
                  <a:close/>
                </a:path>
                <a:path w="75565" h="440054">
                  <a:moveTo>
                    <a:pt x="50291" y="437203"/>
                  </a:moveTo>
                  <a:lnTo>
                    <a:pt x="50291" y="402336"/>
                  </a:lnTo>
                  <a:lnTo>
                    <a:pt x="25145" y="402336"/>
                  </a:lnTo>
                  <a:lnTo>
                    <a:pt x="25145" y="437126"/>
                  </a:lnTo>
                  <a:lnTo>
                    <a:pt x="38100" y="439674"/>
                  </a:lnTo>
                  <a:lnTo>
                    <a:pt x="50291" y="437203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2814060" y="3957367"/>
              <a:ext cx="1591310" cy="370840"/>
            </a:xfrm>
            <a:custGeom>
              <a:avLst/>
              <a:gdLst/>
              <a:ahLst/>
              <a:cxnLst/>
              <a:rect l="l" t="t" r="r" b="b"/>
              <a:pathLst>
                <a:path w="1591310" h="370839">
                  <a:moveTo>
                    <a:pt x="0" y="0"/>
                  </a:moveTo>
                  <a:lnTo>
                    <a:pt x="0" y="370332"/>
                  </a:lnTo>
                  <a:lnTo>
                    <a:pt x="1591056" y="370332"/>
                  </a:lnTo>
                  <a:lnTo>
                    <a:pt x="15910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2805678" y="3948985"/>
              <a:ext cx="1607820" cy="387350"/>
            </a:xfrm>
            <a:custGeom>
              <a:avLst/>
              <a:gdLst/>
              <a:ahLst/>
              <a:cxnLst/>
              <a:rect l="l" t="t" r="r" b="b"/>
              <a:pathLst>
                <a:path w="1607820" h="387350">
                  <a:moveTo>
                    <a:pt x="16764" y="370331"/>
                  </a:moveTo>
                  <a:lnTo>
                    <a:pt x="16764" y="328422"/>
                  </a:lnTo>
                  <a:lnTo>
                    <a:pt x="0" y="328422"/>
                  </a:lnTo>
                  <a:lnTo>
                    <a:pt x="0" y="378713"/>
                  </a:lnTo>
                  <a:lnTo>
                    <a:pt x="8382" y="378713"/>
                  </a:lnTo>
                  <a:lnTo>
                    <a:pt x="8382" y="370331"/>
                  </a:lnTo>
                  <a:lnTo>
                    <a:pt x="16764" y="370331"/>
                  </a:lnTo>
                  <a:close/>
                </a:path>
                <a:path w="1607820" h="387350">
                  <a:moveTo>
                    <a:pt x="56387" y="387095"/>
                  </a:moveTo>
                  <a:lnTo>
                    <a:pt x="56387" y="370331"/>
                  </a:lnTo>
                  <a:lnTo>
                    <a:pt x="8382" y="370331"/>
                  </a:lnTo>
                  <a:lnTo>
                    <a:pt x="8382" y="378713"/>
                  </a:lnTo>
                  <a:lnTo>
                    <a:pt x="16764" y="378713"/>
                  </a:lnTo>
                  <a:lnTo>
                    <a:pt x="16764" y="387095"/>
                  </a:lnTo>
                  <a:lnTo>
                    <a:pt x="56387" y="387095"/>
                  </a:lnTo>
                  <a:close/>
                </a:path>
                <a:path w="1607820" h="387350">
                  <a:moveTo>
                    <a:pt x="16764" y="387095"/>
                  </a:moveTo>
                  <a:lnTo>
                    <a:pt x="16764" y="378713"/>
                  </a:lnTo>
                  <a:lnTo>
                    <a:pt x="8382" y="378713"/>
                  </a:lnTo>
                  <a:lnTo>
                    <a:pt x="8382" y="387095"/>
                  </a:lnTo>
                  <a:lnTo>
                    <a:pt x="16764" y="387095"/>
                  </a:lnTo>
                  <a:close/>
                </a:path>
                <a:path w="1607820" h="387350">
                  <a:moveTo>
                    <a:pt x="16764" y="311657"/>
                  </a:moveTo>
                  <a:lnTo>
                    <a:pt x="16764" y="261365"/>
                  </a:lnTo>
                  <a:lnTo>
                    <a:pt x="0" y="261365"/>
                  </a:lnTo>
                  <a:lnTo>
                    <a:pt x="0" y="311657"/>
                  </a:lnTo>
                  <a:lnTo>
                    <a:pt x="16764" y="311657"/>
                  </a:lnTo>
                  <a:close/>
                </a:path>
                <a:path w="1607820" h="387350">
                  <a:moveTo>
                    <a:pt x="16764" y="244601"/>
                  </a:moveTo>
                  <a:lnTo>
                    <a:pt x="16764" y="195072"/>
                  </a:lnTo>
                  <a:lnTo>
                    <a:pt x="0" y="195072"/>
                  </a:lnTo>
                  <a:lnTo>
                    <a:pt x="0" y="244601"/>
                  </a:lnTo>
                  <a:lnTo>
                    <a:pt x="16764" y="244601"/>
                  </a:lnTo>
                  <a:close/>
                </a:path>
                <a:path w="1607820" h="387350">
                  <a:moveTo>
                    <a:pt x="16764" y="178307"/>
                  </a:moveTo>
                  <a:lnTo>
                    <a:pt x="16764" y="128015"/>
                  </a:lnTo>
                  <a:lnTo>
                    <a:pt x="0" y="128015"/>
                  </a:lnTo>
                  <a:lnTo>
                    <a:pt x="0" y="178307"/>
                  </a:lnTo>
                  <a:lnTo>
                    <a:pt x="16764" y="178307"/>
                  </a:lnTo>
                  <a:close/>
                </a:path>
                <a:path w="1607820" h="387350">
                  <a:moveTo>
                    <a:pt x="16764" y="111251"/>
                  </a:moveTo>
                  <a:lnTo>
                    <a:pt x="16764" y="60960"/>
                  </a:lnTo>
                  <a:lnTo>
                    <a:pt x="0" y="60960"/>
                  </a:lnTo>
                  <a:lnTo>
                    <a:pt x="0" y="111251"/>
                  </a:lnTo>
                  <a:lnTo>
                    <a:pt x="16764" y="111251"/>
                  </a:lnTo>
                  <a:close/>
                </a:path>
                <a:path w="1607820" h="387350">
                  <a:moveTo>
                    <a:pt x="22098" y="16763"/>
                  </a:moveTo>
                  <a:lnTo>
                    <a:pt x="22098" y="0"/>
                  </a:lnTo>
                  <a:lnTo>
                    <a:pt x="0" y="0"/>
                  </a:lnTo>
                  <a:lnTo>
                    <a:pt x="0" y="44196"/>
                  </a:lnTo>
                  <a:lnTo>
                    <a:pt x="8382" y="44196"/>
                  </a:lnTo>
                  <a:lnTo>
                    <a:pt x="8382" y="16763"/>
                  </a:lnTo>
                  <a:lnTo>
                    <a:pt x="16764" y="8381"/>
                  </a:lnTo>
                  <a:lnTo>
                    <a:pt x="16764" y="16763"/>
                  </a:lnTo>
                  <a:lnTo>
                    <a:pt x="22098" y="16763"/>
                  </a:lnTo>
                  <a:close/>
                </a:path>
                <a:path w="1607820" h="387350">
                  <a:moveTo>
                    <a:pt x="16764" y="16763"/>
                  </a:moveTo>
                  <a:lnTo>
                    <a:pt x="16764" y="8381"/>
                  </a:lnTo>
                  <a:lnTo>
                    <a:pt x="8382" y="16763"/>
                  </a:lnTo>
                  <a:lnTo>
                    <a:pt x="16764" y="16763"/>
                  </a:lnTo>
                  <a:close/>
                </a:path>
                <a:path w="1607820" h="387350">
                  <a:moveTo>
                    <a:pt x="16764" y="44196"/>
                  </a:moveTo>
                  <a:lnTo>
                    <a:pt x="16764" y="16763"/>
                  </a:lnTo>
                  <a:lnTo>
                    <a:pt x="8382" y="16763"/>
                  </a:lnTo>
                  <a:lnTo>
                    <a:pt x="8382" y="44196"/>
                  </a:lnTo>
                  <a:lnTo>
                    <a:pt x="16764" y="44196"/>
                  </a:lnTo>
                  <a:close/>
                </a:path>
                <a:path w="1607820" h="387350">
                  <a:moveTo>
                    <a:pt x="89153" y="16763"/>
                  </a:moveTo>
                  <a:lnTo>
                    <a:pt x="89153" y="0"/>
                  </a:lnTo>
                  <a:lnTo>
                    <a:pt x="38862" y="0"/>
                  </a:lnTo>
                  <a:lnTo>
                    <a:pt x="38862" y="16763"/>
                  </a:lnTo>
                  <a:lnTo>
                    <a:pt x="89153" y="16763"/>
                  </a:lnTo>
                  <a:close/>
                </a:path>
                <a:path w="1607820" h="387350">
                  <a:moveTo>
                    <a:pt x="156209" y="16763"/>
                  </a:moveTo>
                  <a:lnTo>
                    <a:pt x="156209" y="0"/>
                  </a:lnTo>
                  <a:lnTo>
                    <a:pt x="105918" y="0"/>
                  </a:lnTo>
                  <a:lnTo>
                    <a:pt x="105918" y="16763"/>
                  </a:lnTo>
                  <a:lnTo>
                    <a:pt x="156209" y="16763"/>
                  </a:lnTo>
                  <a:close/>
                </a:path>
                <a:path w="1607820" h="387350">
                  <a:moveTo>
                    <a:pt x="222503" y="16763"/>
                  </a:moveTo>
                  <a:lnTo>
                    <a:pt x="222503" y="0"/>
                  </a:lnTo>
                  <a:lnTo>
                    <a:pt x="172973" y="0"/>
                  </a:lnTo>
                  <a:lnTo>
                    <a:pt x="172973" y="16763"/>
                  </a:lnTo>
                  <a:lnTo>
                    <a:pt x="222503" y="16763"/>
                  </a:lnTo>
                  <a:close/>
                </a:path>
                <a:path w="1607820" h="387350">
                  <a:moveTo>
                    <a:pt x="289559" y="16763"/>
                  </a:moveTo>
                  <a:lnTo>
                    <a:pt x="289559" y="0"/>
                  </a:lnTo>
                  <a:lnTo>
                    <a:pt x="239268" y="0"/>
                  </a:lnTo>
                  <a:lnTo>
                    <a:pt x="239268" y="16763"/>
                  </a:lnTo>
                  <a:lnTo>
                    <a:pt x="289559" y="16763"/>
                  </a:lnTo>
                  <a:close/>
                </a:path>
                <a:path w="1607820" h="387350">
                  <a:moveTo>
                    <a:pt x="356615" y="16763"/>
                  </a:moveTo>
                  <a:lnTo>
                    <a:pt x="356615" y="0"/>
                  </a:lnTo>
                  <a:lnTo>
                    <a:pt x="306323" y="0"/>
                  </a:lnTo>
                  <a:lnTo>
                    <a:pt x="306323" y="16763"/>
                  </a:lnTo>
                  <a:lnTo>
                    <a:pt x="356615" y="16763"/>
                  </a:lnTo>
                  <a:close/>
                </a:path>
                <a:path w="1607820" h="387350">
                  <a:moveTo>
                    <a:pt x="422909" y="16763"/>
                  </a:moveTo>
                  <a:lnTo>
                    <a:pt x="422909" y="0"/>
                  </a:lnTo>
                  <a:lnTo>
                    <a:pt x="373379" y="0"/>
                  </a:lnTo>
                  <a:lnTo>
                    <a:pt x="373379" y="16763"/>
                  </a:lnTo>
                  <a:lnTo>
                    <a:pt x="422909" y="16763"/>
                  </a:lnTo>
                  <a:close/>
                </a:path>
                <a:path w="1607820" h="387350">
                  <a:moveTo>
                    <a:pt x="489965" y="16763"/>
                  </a:moveTo>
                  <a:lnTo>
                    <a:pt x="489965" y="0"/>
                  </a:lnTo>
                  <a:lnTo>
                    <a:pt x="439673" y="0"/>
                  </a:lnTo>
                  <a:lnTo>
                    <a:pt x="439673" y="16763"/>
                  </a:lnTo>
                  <a:lnTo>
                    <a:pt x="489965" y="16763"/>
                  </a:lnTo>
                  <a:close/>
                </a:path>
                <a:path w="1607820" h="387350">
                  <a:moveTo>
                    <a:pt x="557021" y="16763"/>
                  </a:moveTo>
                  <a:lnTo>
                    <a:pt x="557021" y="0"/>
                  </a:lnTo>
                  <a:lnTo>
                    <a:pt x="506729" y="0"/>
                  </a:lnTo>
                  <a:lnTo>
                    <a:pt x="506729" y="16763"/>
                  </a:lnTo>
                  <a:lnTo>
                    <a:pt x="557021" y="16763"/>
                  </a:lnTo>
                  <a:close/>
                </a:path>
                <a:path w="1607820" h="387350">
                  <a:moveTo>
                    <a:pt x="623316" y="16763"/>
                  </a:moveTo>
                  <a:lnTo>
                    <a:pt x="623316" y="0"/>
                  </a:lnTo>
                  <a:lnTo>
                    <a:pt x="573785" y="0"/>
                  </a:lnTo>
                  <a:lnTo>
                    <a:pt x="573785" y="16763"/>
                  </a:lnTo>
                  <a:lnTo>
                    <a:pt x="623316" y="16763"/>
                  </a:lnTo>
                  <a:close/>
                </a:path>
                <a:path w="1607820" h="387350">
                  <a:moveTo>
                    <a:pt x="690371" y="16763"/>
                  </a:moveTo>
                  <a:lnTo>
                    <a:pt x="690371" y="0"/>
                  </a:lnTo>
                  <a:lnTo>
                    <a:pt x="640079" y="0"/>
                  </a:lnTo>
                  <a:lnTo>
                    <a:pt x="640079" y="16763"/>
                  </a:lnTo>
                  <a:lnTo>
                    <a:pt x="690371" y="16763"/>
                  </a:lnTo>
                  <a:close/>
                </a:path>
                <a:path w="1607820" h="387350">
                  <a:moveTo>
                    <a:pt x="757427" y="16763"/>
                  </a:moveTo>
                  <a:lnTo>
                    <a:pt x="757427" y="0"/>
                  </a:lnTo>
                  <a:lnTo>
                    <a:pt x="707135" y="0"/>
                  </a:lnTo>
                  <a:lnTo>
                    <a:pt x="707135" y="16763"/>
                  </a:lnTo>
                  <a:lnTo>
                    <a:pt x="757427" y="16763"/>
                  </a:lnTo>
                  <a:close/>
                </a:path>
                <a:path w="1607820" h="387350">
                  <a:moveTo>
                    <a:pt x="824483" y="16763"/>
                  </a:moveTo>
                  <a:lnTo>
                    <a:pt x="824483" y="0"/>
                  </a:lnTo>
                  <a:lnTo>
                    <a:pt x="774191" y="0"/>
                  </a:lnTo>
                  <a:lnTo>
                    <a:pt x="774191" y="16763"/>
                  </a:lnTo>
                  <a:lnTo>
                    <a:pt x="824483" y="16763"/>
                  </a:lnTo>
                  <a:close/>
                </a:path>
                <a:path w="1607820" h="387350">
                  <a:moveTo>
                    <a:pt x="890778" y="16763"/>
                  </a:moveTo>
                  <a:lnTo>
                    <a:pt x="890778" y="0"/>
                  </a:lnTo>
                  <a:lnTo>
                    <a:pt x="840486" y="0"/>
                  </a:lnTo>
                  <a:lnTo>
                    <a:pt x="840486" y="16763"/>
                  </a:lnTo>
                  <a:lnTo>
                    <a:pt x="890778" y="16763"/>
                  </a:lnTo>
                  <a:close/>
                </a:path>
                <a:path w="1607820" h="387350">
                  <a:moveTo>
                    <a:pt x="957834" y="16763"/>
                  </a:moveTo>
                  <a:lnTo>
                    <a:pt x="957834" y="0"/>
                  </a:lnTo>
                  <a:lnTo>
                    <a:pt x="907542" y="0"/>
                  </a:lnTo>
                  <a:lnTo>
                    <a:pt x="907542" y="16763"/>
                  </a:lnTo>
                  <a:lnTo>
                    <a:pt x="957834" y="16763"/>
                  </a:lnTo>
                  <a:close/>
                </a:path>
                <a:path w="1607820" h="387350">
                  <a:moveTo>
                    <a:pt x="1024890" y="16763"/>
                  </a:moveTo>
                  <a:lnTo>
                    <a:pt x="1024890" y="0"/>
                  </a:lnTo>
                  <a:lnTo>
                    <a:pt x="974598" y="0"/>
                  </a:lnTo>
                  <a:lnTo>
                    <a:pt x="974598" y="16763"/>
                  </a:lnTo>
                  <a:lnTo>
                    <a:pt x="1024890" y="16763"/>
                  </a:lnTo>
                  <a:close/>
                </a:path>
                <a:path w="1607820" h="387350">
                  <a:moveTo>
                    <a:pt x="1091184" y="16763"/>
                  </a:moveTo>
                  <a:lnTo>
                    <a:pt x="1091184" y="0"/>
                  </a:lnTo>
                  <a:lnTo>
                    <a:pt x="1041654" y="0"/>
                  </a:lnTo>
                  <a:lnTo>
                    <a:pt x="1041654" y="16763"/>
                  </a:lnTo>
                  <a:lnTo>
                    <a:pt x="1091184" y="16763"/>
                  </a:lnTo>
                  <a:close/>
                </a:path>
                <a:path w="1607820" h="387350">
                  <a:moveTo>
                    <a:pt x="1158240" y="16763"/>
                  </a:moveTo>
                  <a:lnTo>
                    <a:pt x="1158240" y="0"/>
                  </a:lnTo>
                  <a:lnTo>
                    <a:pt x="1107948" y="0"/>
                  </a:lnTo>
                  <a:lnTo>
                    <a:pt x="1107948" y="16763"/>
                  </a:lnTo>
                  <a:lnTo>
                    <a:pt x="1158240" y="16763"/>
                  </a:lnTo>
                  <a:close/>
                </a:path>
                <a:path w="1607820" h="387350">
                  <a:moveTo>
                    <a:pt x="1225296" y="16763"/>
                  </a:moveTo>
                  <a:lnTo>
                    <a:pt x="1225296" y="0"/>
                  </a:lnTo>
                  <a:lnTo>
                    <a:pt x="1175004" y="0"/>
                  </a:lnTo>
                  <a:lnTo>
                    <a:pt x="1175004" y="16763"/>
                  </a:lnTo>
                  <a:lnTo>
                    <a:pt x="1225296" y="16763"/>
                  </a:lnTo>
                  <a:close/>
                </a:path>
                <a:path w="1607820" h="387350">
                  <a:moveTo>
                    <a:pt x="1291590" y="16763"/>
                  </a:moveTo>
                  <a:lnTo>
                    <a:pt x="1291590" y="0"/>
                  </a:lnTo>
                  <a:lnTo>
                    <a:pt x="1242060" y="0"/>
                  </a:lnTo>
                  <a:lnTo>
                    <a:pt x="1242060" y="16763"/>
                  </a:lnTo>
                  <a:lnTo>
                    <a:pt x="1291590" y="16763"/>
                  </a:lnTo>
                  <a:close/>
                </a:path>
                <a:path w="1607820" h="387350">
                  <a:moveTo>
                    <a:pt x="1358646" y="16763"/>
                  </a:moveTo>
                  <a:lnTo>
                    <a:pt x="1358646" y="0"/>
                  </a:lnTo>
                  <a:lnTo>
                    <a:pt x="1308354" y="0"/>
                  </a:lnTo>
                  <a:lnTo>
                    <a:pt x="1308354" y="16763"/>
                  </a:lnTo>
                  <a:lnTo>
                    <a:pt x="1358646" y="16763"/>
                  </a:lnTo>
                  <a:close/>
                </a:path>
                <a:path w="1607820" h="387350">
                  <a:moveTo>
                    <a:pt x="1425702" y="16763"/>
                  </a:moveTo>
                  <a:lnTo>
                    <a:pt x="1425702" y="0"/>
                  </a:lnTo>
                  <a:lnTo>
                    <a:pt x="1375410" y="0"/>
                  </a:lnTo>
                  <a:lnTo>
                    <a:pt x="1375410" y="16763"/>
                  </a:lnTo>
                  <a:lnTo>
                    <a:pt x="1425702" y="16763"/>
                  </a:lnTo>
                  <a:close/>
                </a:path>
                <a:path w="1607820" h="387350">
                  <a:moveTo>
                    <a:pt x="1492758" y="16763"/>
                  </a:moveTo>
                  <a:lnTo>
                    <a:pt x="1492758" y="0"/>
                  </a:lnTo>
                  <a:lnTo>
                    <a:pt x="1442466" y="0"/>
                  </a:lnTo>
                  <a:lnTo>
                    <a:pt x="1442466" y="16763"/>
                  </a:lnTo>
                  <a:lnTo>
                    <a:pt x="1492758" y="16763"/>
                  </a:lnTo>
                  <a:close/>
                </a:path>
                <a:path w="1607820" h="387350">
                  <a:moveTo>
                    <a:pt x="1559052" y="16763"/>
                  </a:moveTo>
                  <a:lnTo>
                    <a:pt x="1559052" y="0"/>
                  </a:lnTo>
                  <a:lnTo>
                    <a:pt x="1508760" y="0"/>
                  </a:lnTo>
                  <a:lnTo>
                    <a:pt x="1508760" y="16763"/>
                  </a:lnTo>
                  <a:lnTo>
                    <a:pt x="1559052" y="16763"/>
                  </a:lnTo>
                  <a:close/>
                </a:path>
                <a:path w="1607820" h="387350">
                  <a:moveTo>
                    <a:pt x="1607820" y="34289"/>
                  </a:moveTo>
                  <a:lnTo>
                    <a:pt x="1607820" y="0"/>
                  </a:lnTo>
                  <a:lnTo>
                    <a:pt x="1575816" y="0"/>
                  </a:lnTo>
                  <a:lnTo>
                    <a:pt x="1575816" y="16763"/>
                  </a:lnTo>
                  <a:lnTo>
                    <a:pt x="1591056" y="16763"/>
                  </a:lnTo>
                  <a:lnTo>
                    <a:pt x="1591056" y="8381"/>
                  </a:lnTo>
                  <a:lnTo>
                    <a:pt x="1599438" y="16763"/>
                  </a:lnTo>
                  <a:lnTo>
                    <a:pt x="1599438" y="34289"/>
                  </a:lnTo>
                  <a:lnTo>
                    <a:pt x="1607820" y="34289"/>
                  </a:lnTo>
                  <a:close/>
                </a:path>
                <a:path w="1607820" h="387350">
                  <a:moveTo>
                    <a:pt x="1599438" y="16763"/>
                  </a:moveTo>
                  <a:lnTo>
                    <a:pt x="1591056" y="8381"/>
                  </a:lnTo>
                  <a:lnTo>
                    <a:pt x="1591056" y="16763"/>
                  </a:lnTo>
                  <a:lnTo>
                    <a:pt x="1599438" y="16763"/>
                  </a:lnTo>
                  <a:close/>
                </a:path>
                <a:path w="1607820" h="387350">
                  <a:moveTo>
                    <a:pt x="1599438" y="34289"/>
                  </a:moveTo>
                  <a:lnTo>
                    <a:pt x="1599438" y="16763"/>
                  </a:lnTo>
                  <a:lnTo>
                    <a:pt x="1591056" y="16763"/>
                  </a:lnTo>
                  <a:lnTo>
                    <a:pt x="1591056" y="34289"/>
                  </a:lnTo>
                  <a:lnTo>
                    <a:pt x="1599438" y="34289"/>
                  </a:lnTo>
                  <a:close/>
                </a:path>
                <a:path w="1607820" h="387350">
                  <a:moveTo>
                    <a:pt x="1607820" y="101345"/>
                  </a:moveTo>
                  <a:lnTo>
                    <a:pt x="1607820" y="51053"/>
                  </a:lnTo>
                  <a:lnTo>
                    <a:pt x="1591056" y="51053"/>
                  </a:lnTo>
                  <a:lnTo>
                    <a:pt x="1591056" y="101345"/>
                  </a:lnTo>
                  <a:lnTo>
                    <a:pt x="1607820" y="101345"/>
                  </a:lnTo>
                  <a:close/>
                </a:path>
                <a:path w="1607820" h="387350">
                  <a:moveTo>
                    <a:pt x="1607820" y="168401"/>
                  </a:moveTo>
                  <a:lnTo>
                    <a:pt x="1607820" y="118110"/>
                  </a:lnTo>
                  <a:lnTo>
                    <a:pt x="1591056" y="118110"/>
                  </a:lnTo>
                  <a:lnTo>
                    <a:pt x="1591056" y="168401"/>
                  </a:lnTo>
                  <a:lnTo>
                    <a:pt x="1607820" y="168401"/>
                  </a:lnTo>
                  <a:close/>
                </a:path>
                <a:path w="1607820" h="387350">
                  <a:moveTo>
                    <a:pt x="1607820" y="234695"/>
                  </a:moveTo>
                  <a:lnTo>
                    <a:pt x="1607820" y="185165"/>
                  </a:lnTo>
                  <a:lnTo>
                    <a:pt x="1591056" y="185165"/>
                  </a:lnTo>
                  <a:lnTo>
                    <a:pt x="1591056" y="234695"/>
                  </a:lnTo>
                  <a:lnTo>
                    <a:pt x="1607820" y="234695"/>
                  </a:lnTo>
                  <a:close/>
                </a:path>
                <a:path w="1607820" h="387350">
                  <a:moveTo>
                    <a:pt x="1607820" y="301751"/>
                  </a:moveTo>
                  <a:lnTo>
                    <a:pt x="1607820" y="251460"/>
                  </a:lnTo>
                  <a:lnTo>
                    <a:pt x="1591056" y="251460"/>
                  </a:lnTo>
                  <a:lnTo>
                    <a:pt x="1591056" y="301751"/>
                  </a:lnTo>
                  <a:lnTo>
                    <a:pt x="1607820" y="301751"/>
                  </a:lnTo>
                  <a:close/>
                </a:path>
                <a:path w="1607820" h="387350">
                  <a:moveTo>
                    <a:pt x="1607820" y="368807"/>
                  </a:moveTo>
                  <a:lnTo>
                    <a:pt x="1607820" y="318515"/>
                  </a:lnTo>
                  <a:lnTo>
                    <a:pt x="1591056" y="318515"/>
                  </a:lnTo>
                  <a:lnTo>
                    <a:pt x="1591056" y="368807"/>
                  </a:lnTo>
                  <a:lnTo>
                    <a:pt x="1607820" y="368807"/>
                  </a:lnTo>
                  <a:close/>
                </a:path>
                <a:path w="1607820" h="387350">
                  <a:moveTo>
                    <a:pt x="1593342" y="387095"/>
                  </a:moveTo>
                  <a:lnTo>
                    <a:pt x="1593342" y="370331"/>
                  </a:lnTo>
                  <a:lnTo>
                    <a:pt x="1543050" y="370331"/>
                  </a:lnTo>
                  <a:lnTo>
                    <a:pt x="1543050" y="387095"/>
                  </a:lnTo>
                  <a:lnTo>
                    <a:pt x="1593342" y="387095"/>
                  </a:lnTo>
                  <a:close/>
                </a:path>
                <a:path w="1607820" h="387350">
                  <a:moveTo>
                    <a:pt x="1526286" y="387095"/>
                  </a:moveTo>
                  <a:lnTo>
                    <a:pt x="1526286" y="370331"/>
                  </a:lnTo>
                  <a:lnTo>
                    <a:pt x="1475994" y="370331"/>
                  </a:lnTo>
                  <a:lnTo>
                    <a:pt x="1475994" y="387095"/>
                  </a:lnTo>
                  <a:lnTo>
                    <a:pt x="1526286" y="387095"/>
                  </a:lnTo>
                  <a:close/>
                </a:path>
                <a:path w="1607820" h="387350">
                  <a:moveTo>
                    <a:pt x="1459230" y="387095"/>
                  </a:moveTo>
                  <a:lnTo>
                    <a:pt x="1459230" y="370331"/>
                  </a:lnTo>
                  <a:lnTo>
                    <a:pt x="1408938" y="370331"/>
                  </a:lnTo>
                  <a:lnTo>
                    <a:pt x="1408938" y="387095"/>
                  </a:lnTo>
                  <a:lnTo>
                    <a:pt x="1459230" y="387095"/>
                  </a:lnTo>
                  <a:close/>
                </a:path>
                <a:path w="1607820" h="387350">
                  <a:moveTo>
                    <a:pt x="1392936" y="387095"/>
                  </a:moveTo>
                  <a:lnTo>
                    <a:pt x="1392936" y="370331"/>
                  </a:lnTo>
                  <a:lnTo>
                    <a:pt x="1342644" y="370331"/>
                  </a:lnTo>
                  <a:lnTo>
                    <a:pt x="1342644" y="387095"/>
                  </a:lnTo>
                  <a:lnTo>
                    <a:pt x="1392936" y="387095"/>
                  </a:lnTo>
                  <a:close/>
                </a:path>
                <a:path w="1607820" h="387350">
                  <a:moveTo>
                    <a:pt x="1325880" y="387095"/>
                  </a:moveTo>
                  <a:lnTo>
                    <a:pt x="1325880" y="370331"/>
                  </a:lnTo>
                  <a:lnTo>
                    <a:pt x="1275588" y="370331"/>
                  </a:lnTo>
                  <a:lnTo>
                    <a:pt x="1275588" y="387095"/>
                  </a:lnTo>
                  <a:lnTo>
                    <a:pt x="1325880" y="387095"/>
                  </a:lnTo>
                  <a:close/>
                </a:path>
                <a:path w="1607820" h="387350">
                  <a:moveTo>
                    <a:pt x="1258824" y="387095"/>
                  </a:moveTo>
                  <a:lnTo>
                    <a:pt x="1258824" y="370331"/>
                  </a:lnTo>
                  <a:lnTo>
                    <a:pt x="1208532" y="370331"/>
                  </a:lnTo>
                  <a:lnTo>
                    <a:pt x="1208532" y="387095"/>
                  </a:lnTo>
                  <a:lnTo>
                    <a:pt x="1258824" y="387095"/>
                  </a:lnTo>
                  <a:close/>
                </a:path>
                <a:path w="1607820" h="387350">
                  <a:moveTo>
                    <a:pt x="1191768" y="387095"/>
                  </a:moveTo>
                  <a:lnTo>
                    <a:pt x="1191768" y="370331"/>
                  </a:lnTo>
                  <a:lnTo>
                    <a:pt x="1142238" y="370331"/>
                  </a:lnTo>
                  <a:lnTo>
                    <a:pt x="1142238" y="387095"/>
                  </a:lnTo>
                  <a:lnTo>
                    <a:pt x="1191768" y="387095"/>
                  </a:lnTo>
                  <a:close/>
                </a:path>
                <a:path w="1607820" h="387350">
                  <a:moveTo>
                    <a:pt x="1125474" y="387095"/>
                  </a:moveTo>
                  <a:lnTo>
                    <a:pt x="1125474" y="370331"/>
                  </a:lnTo>
                  <a:lnTo>
                    <a:pt x="1075182" y="370331"/>
                  </a:lnTo>
                  <a:lnTo>
                    <a:pt x="1075182" y="387095"/>
                  </a:lnTo>
                  <a:lnTo>
                    <a:pt x="1125474" y="387095"/>
                  </a:lnTo>
                  <a:close/>
                </a:path>
                <a:path w="1607820" h="387350">
                  <a:moveTo>
                    <a:pt x="1058418" y="387095"/>
                  </a:moveTo>
                  <a:lnTo>
                    <a:pt x="1058418" y="370331"/>
                  </a:lnTo>
                  <a:lnTo>
                    <a:pt x="1008126" y="370331"/>
                  </a:lnTo>
                  <a:lnTo>
                    <a:pt x="1008126" y="387095"/>
                  </a:lnTo>
                  <a:lnTo>
                    <a:pt x="1058418" y="387095"/>
                  </a:lnTo>
                  <a:close/>
                </a:path>
                <a:path w="1607820" h="387350">
                  <a:moveTo>
                    <a:pt x="991362" y="387095"/>
                  </a:moveTo>
                  <a:lnTo>
                    <a:pt x="991362" y="370331"/>
                  </a:lnTo>
                  <a:lnTo>
                    <a:pt x="941832" y="370331"/>
                  </a:lnTo>
                  <a:lnTo>
                    <a:pt x="941832" y="387095"/>
                  </a:lnTo>
                  <a:lnTo>
                    <a:pt x="991362" y="387095"/>
                  </a:lnTo>
                  <a:close/>
                </a:path>
                <a:path w="1607820" h="387350">
                  <a:moveTo>
                    <a:pt x="925068" y="387095"/>
                  </a:moveTo>
                  <a:lnTo>
                    <a:pt x="925068" y="370331"/>
                  </a:lnTo>
                  <a:lnTo>
                    <a:pt x="874776" y="370331"/>
                  </a:lnTo>
                  <a:lnTo>
                    <a:pt x="874776" y="387095"/>
                  </a:lnTo>
                  <a:lnTo>
                    <a:pt x="925068" y="387095"/>
                  </a:lnTo>
                  <a:close/>
                </a:path>
                <a:path w="1607820" h="387350">
                  <a:moveTo>
                    <a:pt x="858012" y="387095"/>
                  </a:moveTo>
                  <a:lnTo>
                    <a:pt x="858012" y="370331"/>
                  </a:lnTo>
                  <a:lnTo>
                    <a:pt x="807720" y="370331"/>
                  </a:lnTo>
                  <a:lnTo>
                    <a:pt x="807720" y="387095"/>
                  </a:lnTo>
                  <a:lnTo>
                    <a:pt x="858012" y="387095"/>
                  </a:lnTo>
                  <a:close/>
                </a:path>
                <a:path w="1607820" h="387350">
                  <a:moveTo>
                    <a:pt x="790956" y="387095"/>
                  </a:moveTo>
                  <a:lnTo>
                    <a:pt x="790956" y="370331"/>
                  </a:lnTo>
                  <a:lnTo>
                    <a:pt x="741426" y="370331"/>
                  </a:lnTo>
                  <a:lnTo>
                    <a:pt x="741426" y="387095"/>
                  </a:lnTo>
                  <a:lnTo>
                    <a:pt x="790956" y="387095"/>
                  </a:lnTo>
                  <a:close/>
                </a:path>
                <a:path w="1607820" h="387350">
                  <a:moveTo>
                    <a:pt x="724662" y="387095"/>
                  </a:moveTo>
                  <a:lnTo>
                    <a:pt x="724662" y="370331"/>
                  </a:lnTo>
                  <a:lnTo>
                    <a:pt x="674370" y="370331"/>
                  </a:lnTo>
                  <a:lnTo>
                    <a:pt x="674370" y="387095"/>
                  </a:lnTo>
                  <a:lnTo>
                    <a:pt x="724662" y="387095"/>
                  </a:lnTo>
                  <a:close/>
                </a:path>
                <a:path w="1607820" h="387350">
                  <a:moveTo>
                    <a:pt x="657606" y="387095"/>
                  </a:moveTo>
                  <a:lnTo>
                    <a:pt x="657606" y="370331"/>
                  </a:lnTo>
                  <a:lnTo>
                    <a:pt x="607314" y="370331"/>
                  </a:lnTo>
                  <a:lnTo>
                    <a:pt x="607314" y="387095"/>
                  </a:lnTo>
                  <a:lnTo>
                    <a:pt x="657606" y="387095"/>
                  </a:lnTo>
                  <a:close/>
                </a:path>
                <a:path w="1607820" h="387350">
                  <a:moveTo>
                    <a:pt x="590550" y="387095"/>
                  </a:moveTo>
                  <a:lnTo>
                    <a:pt x="590550" y="370331"/>
                  </a:lnTo>
                  <a:lnTo>
                    <a:pt x="540258" y="370331"/>
                  </a:lnTo>
                  <a:lnTo>
                    <a:pt x="540258" y="387095"/>
                  </a:lnTo>
                  <a:lnTo>
                    <a:pt x="590550" y="387095"/>
                  </a:lnTo>
                  <a:close/>
                </a:path>
                <a:path w="1607820" h="387350">
                  <a:moveTo>
                    <a:pt x="524256" y="387095"/>
                  </a:moveTo>
                  <a:lnTo>
                    <a:pt x="524256" y="370331"/>
                  </a:lnTo>
                  <a:lnTo>
                    <a:pt x="473964" y="370331"/>
                  </a:lnTo>
                  <a:lnTo>
                    <a:pt x="473964" y="387095"/>
                  </a:lnTo>
                  <a:lnTo>
                    <a:pt x="524256" y="387095"/>
                  </a:lnTo>
                  <a:close/>
                </a:path>
                <a:path w="1607820" h="387350">
                  <a:moveTo>
                    <a:pt x="457200" y="387095"/>
                  </a:moveTo>
                  <a:lnTo>
                    <a:pt x="457200" y="370331"/>
                  </a:lnTo>
                  <a:lnTo>
                    <a:pt x="406908" y="370331"/>
                  </a:lnTo>
                  <a:lnTo>
                    <a:pt x="406908" y="387095"/>
                  </a:lnTo>
                  <a:lnTo>
                    <a:pt x="457200" y="387095"/>
                  </a:lnTo>
                  <a:close/>
                </a:path>
                <a:path w="1607820" h="387350">
                  <a:moveTo>
                    <a:pt x="390144" y="387095"/>
                  </a:moveTo>
                  <a:lnTo>
                    <a:pt x="390144" y="370331"/>
                  </a:lnTo>
                  <a:lnTo>
                    <a:pt x="339852" y="370331"/>
                  </a:lnTo>
                  <a:lnTo>
                    <a:pt x="339852" y="387095"/>
                  </a:lnTo>
                  <a:lnTo>
                    <a:pt x="390144" y="387095"/>
                  </a:lnTo>
                  <a:close/>
                </a:path>
                <a:path w="1607820" h="387350">
                  <a:moveTo>
                    <a:pt x="323088" y="387095"/>
                  </a:moveTo>
                  <a:lnTo>
                    <a:pt x="323088" y="370331"/>
                  </a:lnTo>
                  <a:lnTo>
                    <a:pt x="273557" y="370331"/>
                  </a:lnTo>
                  <a:lnTo>
                    <a:pt x="273557" y="387095"/>
                  </a:lnTo>
                  <a:lnTo>
                    <a:pt x="323088" y="387095"/>
                  </a:lnTo>
                  <a:close/>
                </a:path>
                <a:path w="1607820" h="387350">
                  <a:moveTo>
                    <a:pt x="256794" y="387095"/>
                  </a:moveTo>
                  <a:lnTo>
                    <a:pt x="256794" y="370331"/>
                  </a:lnTo>
                  <a:lnTo>
                    <a:pt x="206502" y="370331"/>
                  </a:lnTo>
                  <a:lnTo>
                    <a:pt x="206502" y="387095"/>
                  </a:lnTo>
                  <a:lnTo>
                    <a:pt x="256794" y="387095"/>
                  </a:lnTo>
                  <a:close/>
                </a:path>
                <a:path w="1607820" h="387350">
                  <a:moveTo>
                    <a:pt x="189737" y="387095"/>
                  </a:moveTo>
                  <a:lnTo>
                    <a:pt x="189737" y="370331"/>
                  </a:lnTo>
                  <a:lnTo>
                    <a:pt x="139446" y="370331"/>
                  </a:lnTo>
                  <a:lnTo>
                    <a:pt x="139446" y="387095"/>
                  </a:lnTo>
                  <a:lnTo>
                    <a:pt x="189737" y="387095"/>
                  </a:lnTo>
                  <a:close/>
                </a:path>
                <a:path w="1607820" h="387350">
                  <a:moveTo>
                    <a:pt x="122681" y="387095"/>
                  </a:moveTo>
                  <a:lnTo>
                    <a:pt x="122681" y="370331"/>
                  </a:lnTo>
                  <a:lnTo>
                    <a:pt x="73151" y="370331"/>
                  </a:lnTo>
                  <a:lnTo>
                    <a:pt x="73151" y="387095"/>
                  </a:lnTo>
                  <a:lnTo>
                    <a:pt x="122681" y="3870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2814060" y="3944667"/>
              <a:ext cx="1591310" cy="3467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5"/>
                </a:spcBef>
              </a:pPr>
              <a:r>
                <a:rPr sz="2100" dirty="0">
                  <a:solidFill>
                    <a:srgbClr val="FFFFFF"/>
                  </a:solidFill>
                  <a:latin typeface="Times New Roman"/>
                  <a:cs typeface="Times New Roman"/>
                </a:rPr>
                <a:t>01</a:t>
              </a:r>
              <a:endParaRPr sz="2100">
                <a:latin typeface="Times New Roman"/>
                <a:cs typeface="Times New Roman"/>
              </a:endParaRPr>
            </a:p>
          </p:txBody>
        </p:sp>
        <p:sp>
          <p:nvSpPr>
            <p:cNvPr id="14" name="object 14"/>
            <p:cNvSpPr/>
            <p:nvPr/>
          </p:nvSpPr>
          <p:spPr>
            <a:xfrm>
              <a:off x="4550658" y="3957367"/>
              <a:ext cx="1590675" cy="370840"/>
            </a:xfrm>
            <a:custGeom>
              <a:avLst/>
              <a:gdLst/>
              <a:ahLst/>
              <a:cxnLst/>
              <a:rect l="l" t="t" r="r" b="b"/>
              <a:pathLst>
                <a:path w="1590675" h="370839">
                  <a:moveTo>
                    <a:pt x="0" y="0"/>
                  </a:moveTo>
                  <a:lnTo>
                    <a:pt x="0" y="370332"/>
                  </a:lnTo>
                  <a:lnTo>
                    <a:pt x="1590293" y="370332"/>
                  </a:lnTo>
                  <a:lnTo>
                    <a:pt x="159029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B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4542276" y="3948985"/>
              <a:ext cx="1607185" cy="387350"/>
            </a:xfrm>
            <a:custGeom>
              <a:avLst/>
              <a:gdLst/>
              <a:ahLst/>
              <a:cxnLst/>
              <a:rect l="l" t="t" r="r" b="b"/>
              <a:pathLst>
                <a:path w="1607185" h="387350">
                  <a:moveTo>
                    <a:pt x="16763" y="370331"/>
                  </a:moveTo>
                  <a:lnTo>
                    <a:pt x="16763" y="328422"/>
                  </a:lnTo>
                  <a:lnTo>
                    <a:pt x="0" y="328422"/>
                  </a:lnTo>
                  <a:lnTo>
                    <a:pt x="0" y="378713"/>
                  </a:lnTo>
                  <a:lnTo>
                    <a:pt x="8381" y="378713"/>
                  </a:lnTo>
                  <a:lnTo>
                    <a:pt x="8381" y="370331"/>
                  </a:lnTo>
                  <a:lnTo>
                    <a:pt x="16763" y="370331"/>
                  </a:lnTo>
                  <a:close/>
                </a:path>
                <a:path w="1607185" h="387350">
                  <a:moveTo>
                    <a:pt x="53339" y="387095"/>
                  </a:moveTo>
                  <a:lnTo>
                    <a:pt x="53339" y="370331"/>
                  </a:lnTo>
                  <a:lnTo>
                    <a:pt x="8381" y="370331"/>
                  </a:lnTo>
                  <a:lnTo>
                    <a:pt x="8381" y="378713"/>
                  </a:lnTo>
                  <a:lnTo>
                    <a:pt x="16763" y="378713"/>
                  </a:lnTo>
                  <a:lnTo>
                    <a:pt x="16763" y="387095"/>
                  </a:lnTo>
                  <a:lnTo>
                    <a:pt x="53339" y="387095"/>
                  </a:lnTo>
                  <a:close/>
                </a:path>
                <a:path w="1607185" h="387350">
                  <a:moveTo>
                    <a:pt x="16763" y="387095"/>
                  </a:moveTo>
                  <a:lnTo>
                    <a:pt x="16763" y="378713"/>
                  </a:lnTo>
                  <a:lnTo>
                    <a:pt x="8381" y="378713"/>
                  </a:lnTo>
                  <a:lnTo>
                    <a:pt x="8381" y="387095"/>
                  </a:lnTo>
                  <a:lnTo>
                    <a:pt x="16763" y="387095"/>
                  </a:lnTo>
                  <a:close/>
                </a:path>
                <a:path w="1607185" h="387350">
                  <a:moveTo>
                    <a:pt x="16763" y="311657"/>
                  </a:moveTo>
                  <a:lnTo>
                    <a:pt x="16763" y="261365"/>
                  </a:lnTo>
                  <a:lnTo>
                    <a:pt x="0" y="261365"/>
                  </a:lnTo>
                  <a:lnTo>
                    <a:pt x="0" y="311657"/>
                  </a:lnTo>
                  <a:lnTo>
                    <a:pt x="16763" y="311657"/>
                  </a:lnTo>
                  <a:close/>
                </a:path>
                <a:path w="1607185" h="387350">
                  <a:moveTo>
                    <a:pt x="16763" y="244601"/>
                  </a:moveTo>
                  <a:lnTo>
                    <a:pt x="16763" y="195072"/>
                  </a:lnTo>
                  <a:lnTo>
                    <a:pt x="0" y="195072"/>
                  </a:lnTo>
                  <a:lnTo>
                    <a:pt x="0" y="244601"/>
                  </a:lnTo>
                  <a:lnTo>
                    <a:pt x="16763" y="244601"/>
                  </a:lnTo>
                  <a:close/>
                </a:path>
                <a:path w="1607185" h="387350">
                  <a:moveTo>
                    <a:pt x="16763" y="178307"/>
                  </a:moveTo>
                  <a:lnTo>
                    <a:pt x="16763" y="128015"/>
                  </a:lnTo>
                  <a:lnTo>
                    <a:pt x="0" y="128015"/>
                  </a:lnTo>
                  <a:lnTo>
                    <a:pt x="0" y="178307"/>
                  </a:lnTo>
                  <a:lnTo>
                    <a:pt x="16763" y="178307"/>
                  </a:lnTo>
                  <a:close/>
                </a:path>
                <a:path w="1607185" h="387350">
                  <a:moveTo>
                    <a:pt x="16763" y="111251"/>
                  </a:moveTo>
                  <a:lnTo>
                    <a:pt x="16763" y="60960"/>
                  </a:lnTo>
                  <a:lnTo>
                    <a:pt x="0" y="60960"/>
                  </a:lnTo>
                  <a:lnTo>
                    <a:pt x="0" y="111251"/>
                  </a:lnTo>
                  <a:lnTo>
                    <a:pt x="16763" y="111251"/>
                  </a:lnTo>
                  <a:close/>
                </a:path>
                <a:path w="1607185" h="387350">
                  <a:moveTo>
                    <a:pt x="22097" y="16763"/>
                  </a:moveTo>
                  <a:lnTo>
                    <a:pt x="22097" y="0"/>
                  </a:lnTo>
                  <a:lnTo>
                    <a:pt x="0" y="0"/>
                  </a:lnTo>
                  <a:lnTo>
                    <a:pt x="0" y="44196"/>
                  </a:lnTo>
                  <a:lnTo>
                    <a:pt x="8381" y="44196"/>
                  </a:lnTo>
                  <a:lnTo>
                    <a:pt x="8381" y="16763"/>
                  </a:lnTo>
                  <a:lnTo>
                    <a:pt x="16763" y="8381"/>
                  </a:lnTo>
                  <a:lnTo>
                    <a:pt x="16763" y="16763"/>
                  </a:lnTo>
                  <a:lnTo>
                    <a:pt x="22097" y="16763"/>
                  </a:lnTo>
                  <a:close/>
                </a:path>
                <a:path w="1607185" h="387350">
                  <a:moveTo>
                    <a:pt x="16763" y="16763"/>
                  </a:moveTo>
                  <a:lnTo>
                    <a:pt x="16763" y="8381"/>
                  </a:lnTo>
                  <a:lnTo>
                    <a:pt x="8381" y="16763"/>
                  </a:lnTo>
                  <a:lnTo>
                    <a:pt x="16763" y="16763"/>
                  </a:lnTo>
                  <a:close/>
                </a:path>
                <a:path w="1607185" h="387350">
                  <a:moveTo>
                    <a:pt x="16763" y="44196"/>
                  </a:moveTo>
                  <a:lnTo>
                    <a:pt x="16763" y="16763"/>
                  </a:lnTo>
                  <a:lnTo>
                    <a:pt x="8381" y="16763"/>
                  </a:lnTo>
                  <a:lnTo>
                    <a:pt x="8381" y="44196"/>
                  </a:lnTo>
                  <a:lnTo>
                    <a:pt x="16763" y="44196"/>
                  </a:lnTo>
                  <a:close/>
                </a:path>
                <a:path w="1607185" h="387350">
                  <a:moveTo>
                    <a:pt x="89153" y="16763"/>
                  </a:moveTo>
                  <a:lnTo>
                    <a:pt x="89153" y="0"/>
                  </a:lnTo>
                  <a:lnTo>
                    <a:pt x="38861" y="0"/>
                  </a:lnTo>
                  <a:lnTo>
                    <a:pt x="38861" y="16763"/>
                  </a:lnTo>
                  <a:lnTo>
                    <a:pt x="89153" y="16763"/>
                  </a:lnTo>
                  <a:close/>
                </a:path>
                <a:path w="1607185" h="387350">
                  <a:moveTo>
                    <a:pt x="156209" y="16763"/>
                  </a:moveTo>
                  <a:lnTo>
                    <a:pt x="156209" y="0"/>
                  </a:lnTo>
                  <a:lnTo>
                    <a:pt x="105917" y="0"/>
                  </a:lnTo>
                  <a:lnTo>
                    <a:pt x="105917" y="16763"/>
                  </a:lnTo>
                  <a:lnTo>
                    <a:pt x="156209" y="16763"/>
                  </a:lnTo>
                  <a:close/>
                </a:path>
                <a:path w="1607185" h="387350">
                  <a:moveTo>
                    <a:pt x="223265" y="16763"/>
                  </a:moveTo>
                  <a:lnTo>
                    <a:pt x="223265" y="0"/>
                  </a:lnTo>
                  <a:lnTo>
                    <a:pt x="172973" y="0"/>
                  </a:lnTo>
                  <a:lnTo>
                    <a:pt x="172973" y="16763"/>
                  </a:lnTo>
                  <a:lnTo>
                    <a:pt x="223265" y="16763"/>
                  </a:lnTo>
                  <a:close/>
                </a:path>
                <a:path w="1607185" h="387350">
                  <a:moveTo>
                    <a:pt x="289559" y="16763"/>
                  </a:moveTo>
                  <a:lnTo>
                    <a:pt x="289559" y="0"/>
                  </a:lnTo>
                  <a:lnTo>
                    <a:pt x="240029" y="0"/>
                  </a:lnTo>
                  <a:lnTo>
                    <a:pt x="240029" y="16763"/>
                  </a:lnTo>
                  <a:lnTo>
                    <a:pt x="289559" y="16763"/>
                  </a:lnTo>
                  <a:close/>
                </a:path>
                <a:path w="1607185" h="387350">
                  <a:moveTo>
                    <a:pt x="356615" y="16763"/>
                  </a:moveTo>
                  <a:lnTo>
                    <a:pt x="356615" y="0"/>
                  </a:lnTo>
                  <a:lnTo>
                    <a:pt x="306323" y="0"/>
                  </a:lnTo>
                  <a:lnTo>
                    <a:pt x="306323" y="16763"/>
                  </a:lnTo>
                  <a:lnTo>
                    <a:pt x="356615" y="16763"/>
                  </a:lnTo>
                  <a:close/>
                </a:path>
                <a:path w="1607185" h="387350">
                  <a:moveTo>
                    <a:pt x="423671" y="16763"/>
                  </a:moveTo>
                  <a:lnTo>
                    <a:pt x="423671" y="0"/>
                  </a:lnTo>
                  <a:lnTo>
                    <a:pt x="373379" y="0"/>
                  </a:lnTo>
                  <a:lnTo>
                    <a:pt x="373379" y="16763"/>
                  </a:lnTo>
                  <a:lnTo>
                    <a:pt x="423671" y="16763"/>
                  </a:lnTo>
                  <a:close/>
                </a:path>
                <a:path w="1607185" h="387350">
                  <a:moveTo>
                    <a:pt x="489965" y="16763"/>
                  </a:moveTo>
                  <a:lnTo>
                    <a:pt x="489965" y="0"/>
                  </a:lnTo>
                  <a:lnTo>
                    <a:pt x="440435" y="0"/>
                  </a:lnTo>
                  <a:lnTo>
                    <a:pt x="440435" y="16763"/>
                  </a:lnTo>
                  <a:lnTo>
                    <a:pt x="489965" y="16763"/>
                  </a:lnTo>
                  <a:close/>
                </a:path>
                <a:path w="1607185" h="387350">
                  <a:moveTo>
                    <a:pt x="557021" y="16763"/>
                  </a:moveTo>
                  <a:lnTo>
                    <a:pt x="557021" y="0"/>
                  </a:lnTo>
                  <a:lnTo>
                    <a:pt x="506729" y="0"/>
                  </a:lnTo>
                  <a:lnTo>
                    <a:pt x="506729" y="16763"/>
                  </a:lnTo>
                  <a:lnTo>
                    <a:pt x="557021" y="16763"/>
                  </a:lnTo>
                  <a:close/>
                </a:path>
                <a:path w="1607185" h="387350">
                  <a:moveTo>
                    <a:pt x="624077" y="16763"/>
                  </a:moveTo>
                  <a:lnTo>
                    <a:pt x="624077" y="0"/>
                  </a:lnTo>
                  <a:lnTo>
                    <a:pt x="573785" y="0"/>
                  </a:lnTo>
                  <a:lnTo>
                    <a:pt x="573785" y="16763"/>
                  </a:lnTo>
                  <a:lnTo>
                    <a:pt x="624077" y="16763"/>
                  </a:lnTo>
                  <a:close/>
                </a:path>
                <a:path w="1607185" h="387350">
                  <a:moveTo>
                    <a:pt x="690371" y="16763"/>
                  </a:moveTo>
                  <a:lnTo>
                    <a:pt x="690371" y="0"/>
                  </a:lnTo>
                  <a:lnTo>
                    <a:pt x="640841" y="0"/>
                  </a:lnTo>
                  <a:lnTo>
                    <a:pt x="640841" y="16763"/>
                  </a:lnTo>
                  <a:lnTo>
                    <a:pt x="690371" y="16763"/>
                  </a:lnTo>
                  <a:close/>
                </a:path>
                <a:path w="1607185" h="387350">
                  <a:moveTo>
                    <a:pt x="757427" y="16763"/>
                  </a:moveTo>
                  <a:lnTo>
                    <a:pt x="757427" y="0"/>
                  </a:lnTo>
                  <a:lnTo>
                    <a:pt x="707135" y="0"/>
                  </a:lnTo>
                  <a:lnTo>
                    <a:pt x="707135" y="16763"/>
                  </a:lnTo>
                  <a:lnTo>
                    <a:pt x="757427" y="16763"/>
                  </a:lnTo>
                  <a:close/>
                </a:path>
                <a:path w="1607185" h="387350">
                  <a:moveTo>
                    <a:pt x="824483" y="16763"/>
                  </a:moveTo>
                  <a:lnTo>
                    <a:pt x="824483" y="0"/>
                  </a:lnTo>
                  <a:lnTo>
                    <a:pt x="774191" y="0"/>
                  </a:lnTo>
                  <a:lnTo>
                    <a:pt x="774191" y="16763"/>
                  </a:lnTo>
                  <a:lnTo>
                    <a:pt x="824483" y="16763"/>
                  </a:lnTo>
                  <a:close/>
                </a:path>
                <a:path w="1607185" h="387350">
                  <a:moveTo>
                    <a:pt x="891539" y="16763"/>
                  </a:moveTo>
                  <a:lnTo>
                    <a:pt x="891539" y="0"/>
                  </a:lnTo>
                  <a:lnTo>
                    <a:pt x="841247" y="0"/>
                  </a:lnTo>
                  <a:lnTo>
                    <a:pt x="841247" y="16763"/>
                  </a:lnTo>
                  <a:lnTo>
                    <a:pt x="891539" y="16763"/>
                  </a:lnTo>
                  <a:close/>
                </a:path>
                <a:path w="1607185" h="387350">
                  <a:moveTo>
                    <a:pt x="957833" y="16763"/>
                  </a:moveTo>
                  <a:lnTo>
                    <a:pt x="957833" y="0"/>
                  </a:lnTo>
                  <a:lnTo>
                    <a:pt x="907541" y="0"/>
                  </a:lnTo>
                  <a:lnTo>
                    <a:pt x="907541" y="16763"/>
                  </a:lnTo>
                  <a:lnTo>
                    <a:pt x="957833" y="16763"/>
                  </a:lnTo>
                  <a:close/>
                </a:path>
                <a:path w="1607185" h="387350">
                  <a:moveTo>
                    <a:pt x="1024889" y="16763"/>
                  </a:moveTo>
                  <a:lnTo>
                    <a:pt x="1024889" y="0"/>
                  </a:lnTo>
                  <a:lnTo>
                    <a:pt x="974597" y="0"/>
                  </a:lnTo>
                  <a:lnTo>
                    <a:pt x="974597" y="16763"/>
                  </a:lnTo>
                  <a:lnTo>
                    <a:pt x="1024889" y="16763"/>
                  </a:lnTo>
                  <a:close/>
                </a:path>
                <a:path w="1607185" h="387350">
                  <a:moveTo>
                    <a:pt x="1091945" y="16763"/>
                  </a:moveTo>
                  <a:lnTo>
                    <a:pt x="1091945" y="0"/>
                  </a:lnTo>
                  <a:lnTo>
                    <a:pt x="1041653" y="0"/>
                  </a:lnTo>
                  <a:lnTo>
                    <a:pt x="1041653" y="16763"/>
                  </a:lnTo>
                  <a:lnTo>
                    <a:pt x="1091945" y="16763"/>
                  </a:lnTo>
                  <a:close/>
                </a:path>
                <a:path w="1607185" h="387350">
                  <a:moveTo>
                    <a:pt x="1158239" y="16763"/>
                  </a:moveTo>
                  <a:lnTo>
                    <a:pt x="1158239" y="0"/>
                  </a:lnTo>
                  <a:lnTo>
                    <a:pt x="1108709" y="0"/>
                  </a:lnTo>
                  <a:lnTo>
                    <a:pt x="1108709" y="16763"/>
                  </a:lnTo>
                  <a:lnTo>
                    <a:pt x="1158239" y="16763"/>
                  </a:lnTo>
                  <a:close/>
                </a:path>
                <a:path w="1607185" h="387350">
                  <a:moveTo>
                    <a:pt x="1225295" y="16763"/>
                  </a:moveTo>
                  <a:lnTo>
                    <a:pt x="1225295" y="0"/>
                  </a:lnTo>
                  <a:lnTo>
                    <a:pt x="1175003" y="0"/>
                  </a:lnTo>
                  <a:lnTo>
                    <a:pt x="1175003" y="16763"/>
                  </a:lnTo>
                  <a:lnTo>
                    <a:pt x="1225295" y="16763"/>
                  </a:lnTo>
                  <a:close/>
                </a:path>
                <a:path w="1607185" h="387350">
                  <a:moveTo>
                    <a:pt x="1292351" y="16763"/>
                  </a:moveTo>
                  <a:lnTo>
                    <a:pt x="1292351" y="0"/>
                  </a:lnTo>
                  <a:lnTo>
                    <a:pt x="1242059" y="0"/>
                  </a:lnTo>
                  <a:lnTo>
                    <a:pt x="1242059" y="16763"/>
                  </a:lnTo>
                  <a:lnTo>
                    <a:pt x="1292351" y="16763"/>
                  </a:lnTo>
                  <a:close/>
                </a:path>
                <a:path w="1607185" h="387350">
                  <a:moveTo>
                    <a:pt x="1358645" y="16763"/>
                  </a:moveTo>
                  <a:lnTo>
                    <a:pt x="1358645" y="0"/>
                  </a:lnTo>
                  <a:lnTo>
                    <a:pt x="1309115" y="0"/>
                  </a:lnTo>
                  <a:lnTo>
                    <a:pt x="1309115" y="16763"/>
                  </a:lnTo>
                  <a:lnTo>
                    <a:pt x="1358645" y="16763"/>
                  </a:lnTo>
                  <a:close/>
                </a:path>
                <a:path w="1607185" h="387350">
                  <a:moveTo>
                    <a:pt x="1425701" y="16763"/>
                  </a:moveTo>
                  <a:lnTo>
                    <a:pt x="1425701" y="0"/>
                  </a:lnTo>
                  <a:lnTo>
                    <a:pt x="1375409" y="0"/>
                  </a:lnTo>
                  <a:lnTo>
                    <a:pt x="1375409" y="16763"/>
                  </a:lnTo>
                  <a:lnTo>
                    <a:pt x="1425701" y="16763"/>
                  </a:lnTo>
                  <a:close/>
                </a:path>
                <a:path w="1607185" h="387350">
                  <a:moveTo>
                    <a:pt x="1492757" y="16763"/>
                  </a:moveTo>
                  <a:lnTo>
                    <a:pt x="1492757" y="0"/>
                  </a:lnTo>
                  <a:lnTo>
                    <a:pt x="1442465" y="0"/>
                  </a:lnTo>
                  <a:lnTo>
                    <a:pt x="1442465" y="16763"/>
                  </a:lnTo>
                  <a:lnTo>
                    <a:pt x="1492757" y="16763"/>
                  </a:lnTo>
                  <a:close/>
                </a:path>
                <a:path w="1607185" h="387350">
                  <a:moveTo>
                    <a:pt x="1559051" y="16763"/>
                  </a:moveTo>
                  <a:lnTo>
                    <a:pt x="1559051" y="0"/>
                  </a:lnTo>
                  <a:lnTo>
                    <a:pt x="1509521" y="0"/>
                  </a:lnTo>
                  <a:lnTo>
                    <a:pt x="1509521" y="16763"/>
                  </a:lnTo>
                  <a:lnTo>
                    <a:pt x="1559051" y="16763"/>
                  </a:lnTo>
                  <a:close/>
                </a:path>
                <a:path w="1607185" h="387350">
                  <a:moveTo>
                    <a:pt x="1607057" y="35813"/>
                  </a:moveTo>
                  <a:lnTo>
                    <a:pt x="1607057" y="0"/>
                  </a:lnTo>
                  <a:lnTo>
                    <a:pt x="1575815" y="0"/>
                  </a:lnTo>
                  <a:lnTo>
                    <a:pt x="1575815" y="16763"/>
                  </a:lnTo>
                  <a:lnTo>
                    <a:pt x="1590293" y="16763"/>
                  </a:lnTo>
                  <a:lnTo>
                    <a:pt x="1590293" y="8381"/>
                  </a:lnTo>
                  <a:lnTo>
                    <a:pt x="1598675" y="16763"/>
                  </a:lnTo>
                  <a:lnTo>
                    <a:pt x="1598675" y="35813"/>
                  </a:lnTo>
                  <a:lnTo>
                    <a:pt x="1607057" y="35813"/>
                  </a:lnTo>
                  <a:close/>
                </a:path>
                <a:path w="1607185" h="387350">
                  <a:moveTo>
                    <a:pt x="1598675" y="16763"/>
                  </a:moveTo>
                  <a:lnTo>
                    <a:pt x="1590293" y="8381"/>
                  </a:lnTo>
                  <a:lnTo>
                    <a:pt x="1590293" y="16763"/>
                  </a:lnTo>
                  <a:lnTo>
                    <a:pt x="1598675" y="16763"/>
                  </a:lnTo>
                  <a:close/>
                </a:path>
                <a:path w="1607185" h="387350">
                  <a:moveTo>
                    <a:pt x="1598675" y="35813"/>
                  </a:moveTo>
                  <a:lnTo>
                    <a:pt x="1598675" y="16763"/>
                  </a:lnTo>
                  <a:lnTo>
                    <a:pt x="1590293" y="16763"/>
                  </a:lnTo>
                  <a:lnTo>
                    <a:pt x="1590293" y="35813"/>
                  </a:lnTo>
                  <a:lnTo>
                    <a:pt x="1598675" y="35813"/>
                  </a:lnTo>
                  <a:close/>
                </a:path>
                <a:path w="1607185" h="387350">
                  <a:moveTo>
                    <a:pt x="1607057" y="102869"/>
                  </a:moveTo>
                  <a:lnTo>
                    <a:pt x="1607057" y="52577"/>
                  </a:lnTo>
                  <a:lnTo>
                    <a:pt x="1590293" y="52577"/>
                  </a:lnTo>
                  <a:lnTo>
                    <a:pt x="1590293" y="102869"/>
                  </a:lnTo>
                  <a:lnTo>
                    <a:pt x="1607057" y="102869"/>
                  </a:lnTo>
                  <a:close/>
                </a:path>
                <a:path w="1607185" h="387350">
                  <a:moveTo>
                    <a:pt x="1607057" y="169925"/>
                  </a:moveTo>
                  <a:lnTo>
                    <a:pt x="1607057" y="119634"/>
                  </a:lnTo>
                  <a:lnTo>
                    <a:pt x="1590293" y="119634"/>
                  </a:lnTo>
                  <a:lnTo>
                    <a:pt x="1590293" y="169925"/>
                  </a:lnTo>
                  <a:lnTo>
                    <a:pt x="1607057" y="169925"/>
                  </a:lnTo>
                  <a:close/>
                </a:path>
                <a:path w="1607185" h="387350">
                  <a:moveTo>
                    <a:pt x="1607057" y="236219"/>
                  </a:moveTo>
                  <a:lnTo>
                    <a:pt x="1607057" y="186689"/>
                  </a:lnTo>
                  <a:lnTo>
                    <a:pt x="1590293" y="186689"/>
                  </a:lnTo>
                  <a:lnTo>
                    <a:pt x="1590293" y="236219"/>
                  </a:lnTo>
                  <a:lnTo>
                    <a:pt x="1607057" y="236219"/>
                  </a:lnTo>
                  <a:close/>
                </a:path>
                <a:path w="1607185" h="387350">
                  <a:moveTo>
                    <a:pt x="1607057" y="303275"/>
                  </a:moveTo>
                  <a:lnTo>
                    <a:pt x="1607057" y="252984"/>
                  </a:lnTo>
                  <a:lnTo>
                    <a:pt x="1590293" y="252984"/>
                  </a:lnTo>
                  <a:lnTo>
                    <a:pt x="1590293" y="303275"/>
                  </a:lnTo>
                  <a:lnTo>
                    <a:pt x="1607057" y="303275"/>
                  </a:lnTo>
                  <a:close/>
                </a:path>
                <a:path w="1607185" h="387350">
                  <a:moveTo>
                    <a:pt x="1590293" y="387095"/>
                  </a:moveTo>
                  <a:lnTo>
                    <a:pt x="1590293" y="370331"/>
                  </a:lnTo>
                  <a:lnTo>
                    <a:pt x="1540001" y="370331"/>
                  </a:lnTo>
                  <a:lnTo>
                    <a:pt x="1540001" y="387095"/>
                  </a:lnTo>
                  <a:lnTo>
                    <a:pt x="1590293" y="387095"/>
                  </a:lnTo>
                  <a:close/>
                </a:path>
                <a:path w="1607185" h="387350">
                  <a:moveTo>
                    <a:pt x="1607057" y="370331"/>
                  </a:moveTo>
                  <a:lnTo>
                    <a:pt x="1607057" y="320039"/>
                  </a:lnTo>
                  <a:lnTo>
                    <a:pt x="1590293" y="320039"/>
                  </a:lnTo>
                  <a:lnTo>
                    <a:pt x="1590293" y="370331"/>
                  </a:lnTo>
                  <a:lnTo>
                    <a:pt x="1607057" y="370331"/>
                  </a:lnTo>
                  <a:close/>
                </a:path>
                <a:path w="1607185" h="387350">
                  <a:moveTo>
                    <a:pt x="1523237" y="387095"/>
                  </a:moveTo>
                  <a:lnTo>
                    <a:pt x="1523237" y="370331"/>
                  </a:lnTo>
                  <a:lnTo>
                    <a:pt x="1472945" y="370331"/>
                  </a:lnTo>
                  <a:lnTo>
                    <a:pt x="1472945" y="387095"/>
                  </a:lnTo>
                  <a:lnTo>
                    <a:pt x="1523237" y="387095"/>
                  </a:lnTo>
                  <a:close/>
                </a:path>
                <a:path w="1607185" h="387350">
                  <a:moveTo>
                    <a:pt x="1456181" y="387095"/>
                  </a:moveTo>
                  <a:lnTo>
                    <a:pt x="1456181" y="370331"/>
                  </a:lnTo>
                  <a:lnTo>
                    <a:pt x="1406651" y="370331"/>
                  </a:lnTo>
                  <a:lnTo>
                    <a:pt x="1406651" y="387095"/>
                  </a:lnTo>
                  <a:lnTo>
                    <a:pt x="1456181" y="387095"/>
                  </a:lnTo>
                  <a:close/>
                </a:path>
                <a:path w="1607185" h="387350">
                  <a:moveTo>
                    <a:pt x="1389887" y="387095"/>
                  </a:moveTo>
                  <a:lnTo>
                    <a:pt x="1389887" y="370331"/>
                  </a:lnTo>
                  <a:lnTo>
                    <a:pt x="1339595" y="370331"/>
                  </a:lnTo>
                  <a:lnTo>
                    <a:pt x="1339595" y="387095"/>
                  </a:lnTo>
                  <a:lnTo>
                    <a:pt x="1389887" y="387095"/>
                  </a:lnTo>
                  <a:close/>
                </a:path>
                <a:path w="1607185" h="387350">
                  <a:moveTo>
                    <a:pt x="1322831" y="387095"/>
                  </a:moveTo>
                  <a:lnTo>
                    <a:pt x="1322831" y="370331"/>
                  </a:lnTo>
                  <a:lnTo>
                    <a:pt x="1272539" y="370331"/>
                  </a:lnTo>
                  <a:lnTo>
                    <a:pt x="1272539" y="387095"/>
                  </a:lnTo>
                  <a:lnTo>
                    <a:pt x="1322831" y="387095"/>
                  </a:lnTo>
                  <a:close/>
                </a:path>
                <a:path w="1607185" h="387350">
                  <a:moveTo>
                    <a:pt x="1255775" y="387095"/>
                  </a:moveTo>
                  <a:lnTo>
                    <a:pt x="1255775" y="370331"/>
                  </a:lnTo>
                  <a:lnTo>
                    <a:pt x="1205483" y="370331"/>
                  </a:lnTo>
                  <a:lnTo>
                    <a:pt x="1205483" y="387095"/>
                  </a:lnTo>
                  <a:lnTo>
                    <a:pt x="1255775" y="387095"/>
                  </a:lnTo>
                  <a:close/>
                </a:path>
                <a:path w="1607185" h="387350">
                  <a:moveTo>
                    <a:pt x="1189481" y="387095"/>
                  </a:moveTo>
                  <a:lnTo>
                    <a:pt x="1189481" y="370331"/>
                  </a:lnTo>
                  <a:lnTo>
                    <a:pt x="1139189" y="370331"/>
                  </a:lnTo>
                  <a:lnTo>
                    <a:pt x="1139189" y="387095"/>
                  </a:lnTo>
                  <a:lnTo>
                    <a:pt x="1189481" y="387095"/>
                  </a:lnTo>
                  <a:close/>
                </a:path>
                <a:path w="1607185" h="387350">
                  <a:moveTo>
                    <a:pt x="1122425" y="387095"/>
                  </a:moveTo>
                  <a:lnTo>
                    <a:pt x="1122425" y="370331"/>
                  </a:lnTo>
                  <a:lnTo>
                    <a:pt x="1072133" y="370331"/>
                  </a:lnTo>
                  <a:lnTo>
                    <a:pt x="1072133" y="387095"/>
                  </a:lnTo>
                  <a:lnTo>
                    <a:pt x="1122425" y="387095"/>
                  </a:lnTo>
                  <a:close/>
                </a:path>
                <a:path w="1607185" h="387350">
                  <a:moveTo>
                    <a:pt x="1055369" y="387095"/>
                  </a:moveTo>
                  <a:lnTo>
                    <a:pt x="1055369" y="370331"/>
                  </a:lnTo>
                  <a:lnTo>
                    <a:pt x="1005077" y="370331"/>
                  </a:lnTo>
                  <a:lnTo>
                    <a:pt x="1005077" y="387095"/>
                  </a:lnTo>
                  <a:lnTo>
                    <a:pt x="1055369" y="387095"/>
                  </a:lnTo>
                  <a:close/>
                </a:path>
                <a:path w="1607185" h="387350">
                  <a:moveTo>
                    <a:pt x="988313" y="387095"/>
                  </a:moveTo>
                  <a:lnTo>
                    <a:pt x="988313" y="370331"/>
                  </a:lnTo>
                  <a:lnTo>
                    <a:pt x="938783" y="370331"/>
                  </a:lnTo>
                  <a:lnTo>
                    <a:pt x="938783" y="387095"/>
                  </a:lnTo>
                  <a:lnTo>
                    <a:pt x="988313" y="387095"/>
                  </a:lnTo>
                  <a:close/>
                </a:path>
                <a:path w="1607185" h="387350">
                  <a:moveTo>
                    <a:pt x="922019" y="387095"/>
                  </a:moveTo>
                  <a:lnTo>
                    <a:pt x="922019" y="370331"/>
                  </a:lnTo>
                  <a:lnTo>
                    <a:pt x="871727" y="370331"/>
                  </a:lnTo>
                  <a:lnTo>
                    <a:pt x="871727" y="387095"/>
                  </a:lnTo>
                  <a:lnTo>
                    <a:pt x="922019" y="387095"/>
                  </a:lnTo>
                  <a:close/>
                </a:path>
                <a:path w="1607185" h="387350">
                  <a:moveTo>
                    <a:pt x="854963" y="387095"/>
                  </a:moveTo>
                  <a:lnTo>
                    <a:pt x="854963" y="370331"/>
                  </a:lnTo>
                  <a:lnTo>
                    <a:pt x="804671" y="370331"/>
                  </a:lnTo>
                  <a:lnTo>
                    <a:pt x="804671" y="387095"/>
                  </a:lnTo>
                  <a:lnTo>
                    <a:pt x="854963" y="387095"/>
                  </a:lnTo>
                  <a:close/>
                </a:path>
                <a:path w="1607185" h="387350">
                  <a:moveTo>
                    <a:pt x="787907" y="387095"/>
                  </a:moveTo>
                  <a:lnTo>
                    <a:pt x="787907" y="370331"/>
                  </a:lnTo>
                  <a:lnTo>
                    <a:pt x="738377" y="370331"/>
                  </a:lnTo>
                  <a:lnTo>
                    <a:pt x="738377" y="387095"/>
                  </a:lnTo>
                  <a:lnTo>
                    <a:pt x="787907" y="387095"/>
                  </a:lnTo>
                  <a:close/>
                </a:path>
                <a:path w="1607185" h="387350">
                  <a:moveTo>
                    <a:pt x="721613" y="387095"/>
                  </a:moveTo>
                  <a:lnTo>
                    <a:pt x="721613" y="370331"/>
                  </a:lnTo>
                  <a:lnTo>
                    <a:pt x="671321" y="370331"/>
                  </a:lnTo>
                  <a:lnTo>
                    <a:pt x="671321" y="387095"/>
                  </a:lnTo>
                  <a:lnTo>
                    <a:pt x="721613" y="387095"/>
                  </a:lnTo>
                  <a:close/>
                </a:path>
                <a:path w="1607185" h="387350">
                  <a:moveTo>
                    <a:pt x="654557" y="387095"/>
                  </a:moveTo>
                  <a:lnTo>
                    <a:pt x="654557" y="370331"/>
                  </a:lnTo>
                  <a:lnTo>
                    <a:pt x="604265" y="370331"/>
                  </a:lnTo>
                  <a:lnTo>
                    <a:pt x="604265" y="387095"/>
                  </a:lnTo>
                  <a:lnTo>
                    <a:pt x="654557" y="387095"/>
                  </a:lnTo>
                  <a:close/>
                </a:path>
                <a:path w="1607185" h="387350">
                  <a:moveTo>
                    <a:pt x="587501" y="387095"/>
                  </a:moveTo>
                  <a:lnTo>
                    <a:pt x="587501" y="370331"/>
                  </a:lnTo>
                  <a:lnTo>
                    <a:pt x="537209" y="370331"/>
                  </a:lnTo>
                  <a:lnTo>
                    <a:pt x="537209" y="387095"/>
                  </a:lnTo>
                  <a:lnTo>
                    <a:pt x="587501" y="387095"/>
                  </a:lnTo>
                  <a:close/>
                </a:path>
                <a:path w="1607185" h="387350">
                  <a:moveTo>
                    <a:pt x="521207" y="387095"/>
                  </a:moveTo>
                  <a:lnTo>
                    <a:pt x="521207" y="370331"/>
                  </a:lnTo>
                  <a:lnTo>
                    <a:pt x="470915" y="370331"/>
                  </a:lnTo>
                  <a:lnTo>
                    <a:pt x="470915" y="387095"/>
                  </a:lnTo>
                  <a:lnTo>
                    <a:pt x="521207" y="387095"/>
                  </a:lnTo>
                  <a:close/>
                </a:path>
                <a:path w="1607185" h="387350">
                  <a:moveTo>
                    <a:pt x="454151" y="387095"/>
                  </a:moveTo>
                  <a:lnTo>
                    <a:pt x="454151" y="370331"/>
                  </a:lnTo>
                  <a:lnTo>
                    <a:pt x="403859" y="370331"/>
                  </a:lnTo>
                  <a:lnTo>
                    <a:pt x="403859" y="387095"/>
                  </a:lnTo>
                  <a:lnTo>
                    <a:pt x="454151" y="387095"/>
                  </a:lnTo>
                  <a:close/>
                </a:path>
                <a:path w="1607185" h="387350">
                  <a:moveTo>
                    <a:pt x="387095" y="387095"/>
                  </a:moveTo>
                  <a:lnTo>
                    <a:pt x="387095" y="370331"/>
                  </a:lnTo>
                  <a:lnTo>
                    <a:pt x="336803" y="370331"/>
                  </a:lnTo>
                  <a:lnTo>
                    <a:pt x="336803" y="387095"/>
                  </a:lnTo>
                  <a:lnTo>
                    <a:pt x="387095" y="387095"/>
                  </a:lnTo>
                  <a:close/>
                </a:path>
                <a:path w="1607185" h="387350">
                  <a:moveTo>
                    <a:pt x="320039" y="387095"/>
                  </a:moveTo>
                  <a:lnTo>
                    <a:pt x="320039" y="370331"/>
                  </a:lnTo>
                  <a:lnTo>
                    <a:pt x="270509" y="370331"/>
                  </a:lnTo>
                  <a:lnTo>
                    <a:pt x="270509" y="387095"/>
                  </a:lnTo>
                  <a:lnTo>
                    <a:pt x="320039" y="387095"/>
                  </a:lnTo>
                  <a:close/>
                </a:path>
                <a:path w="1607185" h="387350">
                  <a:moveTo>
                    <a:pt x="253745" y="387095"/>
                  </a:moveTo>
                  <a:lnTo>
                    <a:pt x="253745" y="370331"/>
                  </a:lnTo>
                  <a:lnTo>
                    <a:pt x="203453" y="370331"/>
                  </a:lnTo>
                  <a:lnTo>
                    <a:pt x="203453" y="387095"/>
                  </a:lnTo>
                  <a:lnTo>
                    <a:pt x="253745" y="387095"/>
                  </a:lnTo>
                  <a:close/>
                </a:path>
                <a:path w="1607185" h="387350">
                  <a:moveTo>
                    <a:pt x="186689" y="387095"/>
                  </a:moveTo>
                  <a:lnTo>
                    <a:pt x="186689" y="370331"/>
                  </a:lnTo>
                  <a:lnTo>
                    <a:pt x="136397" y="370331"/>
                  </a:lnTo>
                  <a:lnTo>
                    <a:pt x="136397" y="387095"/>
                  </a:lnTo>
                  <a:lnTo>
                    <a:pt x="186689" y="387095"/>
                  </a:lnTo>
                  <a:close/>
                </a:path>
                <a:path w="1607185" h="387350">
                  <a:moveTo>
                    <a:pt x="119633" y="387095"/>
                  </a:moveTo>
                  <a:lnTo>
                    <a:pt x="119633" y="370331"/>
                  </a:lnTo>
                  <a:lnTo>
                    <a:pt x="70103" y="370331"/>
                  </a:lnTo>
                  <a:lnTo>
                    <a:pt x="70103" y="387095"/>
                  </a:lnTo>
                  <a:lnTo>
                    <a:pt x="119633" y="3870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4550658" y="3944667"/>
              <a:ext cx="1590675" cy="3467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635" algn="ctr">
                <a:lnSpc>
                  <a:spcPct val="100000"/>
                </a:lnSpc>
                <a:spcBef>
                  <a:spcPts val="105"/>
                </a:spcBef>
              </a:pPr>
              <a:r>
                <a:rPr sz="2100" dirty="0">
                  <a:solidFill>
                    <a:srgbClr val="252525"/>
                  </a:solidFill>
                  <a:latin typeface="Times New Roman"/>
                  <a:cs typeface="Times New Roman"/>
                </a:rPr>
                <a:t>02</a:t>
              </a:r>
              <a:endParaRPr sz="2100">
                <a:latin typeface="Times New Roman"/>
                <a:cs typeface="Times New Roman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6266682" y="3957367"/>
              <a:ext cx="1590040" cy="370840"/>
            </a:xfrm>
            <a:custGeom>
              <a:avLst/>
              <a:gdLst/>
              <a:ahLst/>
              <a:cxnLst/>
              <a:rect l="l" t="t" r="r" b="b"/>
              <a:pathLst>
                <a:path w="1590039" h="370839">
                  <a:moveTo>
                    <a:pt x="0" y="0"/>
                  </a:moveTo>
                  <a:lnTo>
                    <a:pt x="0" y="370332"/>
                  </a:lnTo>
                  <a:lnTo>
                    <a:pt x="1589531" y="370332"/>
                  </a:lnTo>
                  <a:lnTo>
                    <a:pt x="15895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58300" y="3948985"/>
              <a:ext cx="1606550" cy="387350"/>
            </a:xfrm>
            <a:custGeom>
              <a:avLst/>
              <a:gdLst/>
              <a:ahLst/>
              <a:cxnLst/>
              <a:rect l="l" t="t" r="r" b="b"/>
              <a:pathLst>
                <a:path w="1606550" h="387350">
                  <a:moveTo>
                    <a:pt x="16763" y="370331"/>
                  </a:moveTo>
                  <a:lnTo>
                    <a:pt x="16763" y="329184"/>
                  </a:lnTo>
                  <a:lnTo>
                    <a:pt x="0" y="329184"/>
                  </a:lnTo>
                  <a:lnTo>
                    <a:pt x="0" y="378713"/>
                  </a:lnTo>
                  <a:lnTo>
                    <a:pt x="8381" y="378713"/>
                  </a:lnTo>
                  <a:lnTo>
                    <a:pt x="8381" y="370331"/>
                  </a:lnTo>
                  <a:lnTo>
                    <a:pt x="16763" y="370331"/>
                  </a:lnTo>
                  <a:close/>
                </a:path>
                <a:path w="1606550" h="387350">
                  <a:moveTo>
                    <a:pt x="52577" y="387095"/>
                  </a:moveTo>
                  <a:lnTo>
                    <a:pt x="52577" y="370331"/>
                  </a:lnTo>
                  <a:lnTo>
                    <a:pt x="8381" y="370331"/>
                  </a:lnTo>
                  <a:lnTo>
                    <a:pt x="8381" y="378713"/>
                  </a:lnTo>
                  <a:lnTo>
                    <a:pt x="16763" y="378713"/>
                  </a:lnTo>
                  <a:lnTo>
                    <a:pt x="16763" y="387095"/>
                  </a:lnTo>
                  <a:lnTo>
                    <a:pt x="52577" y="387095"/>
                  </a:lnTo>
                  <a:close/>
                </a:path>
                <a:path w="1606550" h="387350">
                  <a:moveTo>
                    <a:pt x="16763" y="387095"/>
                  </a:moveTo>
                  <a:lnTo>
                    <a:pt x="16763" y="378713"/>
                  </a:lnTo>
                  <a:lnTo>
                    <a:pt x="8381" y="378713"/>
                  </a:lnTo>
                  <a:lnTo>
                    <a:pt x="8381" y="387095"/>
                  </a:lnTo>
                  <a:lnTo>
                    <a:pt x="16763" y="387095"/>
                  </a:lnTo>
                  <a:close/>
                </a:path>
                <a:path w="1606550" h="387350">
                  <a:moveTo>
                    <a:pt x="16763" y="312419"/>
                  </a:moveTo>
                  <a:lnTo>
                    <a:pt x="16763" y="262127"/>
                  </a:lnTo>
                  <a:lnTo>
                    <a:pt x="0" y="262127"/>
                  </a:lnTo>
                  <a:lnTo>
                    <a:pt x="0" y="312419"/>
                  </a:lnTo>
                  <a:lnTo>
                    <a:pt x="16763" y="312419"/>
                  </a:lnTo>
                  <a:close/>
                </a:path>
                <a:path w="1606550" h="387350">
                  <a:moveTo>
                    <a:pt x="16763" y="245363"/>
                  </a:moveTo>
                  <a:lnTo>
                    <a:pt x="16763" y="195072"/>
                  </a:lnTo>
                  <a:lnTo>
                    <a:pt x="0" y="195072"/>
                  </a:lnTo>
                  <a:lnTo>
                    <a:pt x="0" y="245363"/>
                  </a:lnTo>
                  <a:lnTo>
                    <a:pt x="16763" y="245363"/>
                  </a:lnTo>
                  <a:close/>
                </a:path>
                <a:path w="1606550" h="387350">
                  <a:moveTo>
                    <a:pt x="16763" y="178307"/>
                  </a:moveTo>
                  <a:lnTo>
                    <a:pt x="16763" y="128777"/>
                  </a:lnTo>
                  <a:lnTo>
                    <a:pt x="0" y="128777"/>
                  </a:lnTo>
                  <a:lnTo>
                    <a:pt x="0" y="178307"/>
                  </a:lnTo>
                  <a:lnTo>
                    <a:pt x="16763" y="178307"/>
                  </a:lnTo>
                  <a:close/>
                </a:path>
                <a:path w="1606550" h="387350">
                  <a:moveTo>
                    <a:pt x="16763" y="112013"/>
                  </a:moveTo>
                  <a:lnTo>
                    <a:pt x="16763" y="61722"/>
                  </a:lnTo>
                  <a:lnTo>
                    <a:pt x="0" y="61722"/>
                  </a:lnTo>
                  <a:lnTo>
                    <a:pt x="0" y="112013"/>
                  </a:lnTo>
                  <a:lnTo>
                    <a:pt x="16763" y="112013"/>
                  </a:lnTo>
                  <a:close/>
                </a:path>
                <a:path w="1606550" h="387350">
                  <a:moveTo>
                    <a:pt x="22098" y="16763"/>
                  </a:moveTo>
                  <a:lnTo>
                    <a:pt x="22098" y="0"/>
                  </a:lnTo>
                  <a:lnTo>
                    <a:pt x="0" y="0"/>
                  </a:lnTo>
                  <a:lnTo>
                    <a:pt x="0" y="44957"/>
                  </a:lnTo>
                  <a:lnTo>
                    <a:pt x="8381" y="44957"/>
                  </a:lnTo>
                  <a:lnTo>
                    <a:pt x="8381" y="16763"/>
                  </a:lnTo>
                  <a:lnTo>
                    <a:pt x="16763" y="8381"/>
                  </a:lnTo>
                  <a:lnTo>
                    <a:pt x="16763" y="16763"/>
                  </a:lnTo>
                  <a:lnTo>
                    <a:pt x="22098" y="16763"/>
                  </a:lnTo>
                  <a:close/>
                </a:path>
                <a:path w="1606550" h="387350">
                  <a:moveTo>
                    <a:pt x="16763" y="16763"/>
                  </a:moveTo>
                  <a:lnTo>
                    <a:pt x="16763" y="8381"/>
                  </a:lnTo>
                  <a:lnTo>
                    <a:pt x="8381" y="16763"/>
                  </a:lnTo>
                  <a:lnTo>
                    <a:pt x="16763" y="16763"/>
                  </a:lnTo>
                  <a:close/>
                </a:path>
                <a:path w="1606550" h="387350">
                  <a:moveTo>
                    <a:pt x="16763" y="44957"/>
                  </a:moveTo>
                  <a:lnTo>
                    <a:pt x="16763" y="16763"/>
                  </a:lnTo>
                  <a:lnTo>
                    <a:pt x="8381" y="16763"/>
                  </a:lnTo>
                  <a:lnTo>
                    <a:pt x="8381" y="44957"/>
                  </a:lnTo>
                  <a:lnTo>
                    <a:pt x="16763" y="44957"/>
                  </a:lnTo>
                  <a:close/>
                </a:path>
                <a:path w="1606550" h="387350">
                  <a:moveTo>
                    <a:pt x="88391" y="16763"/>
                  </a:moveTo>
                  <a:lnTo>
                    <a:pt x="88391" y="0"/>
                  </a:lnTo>
                  <a:lnTo>
                    <a:pt x="38862" y="0"/>
                  </a:lnTo>
                  <a:lnTo>
                    <a:pt x="38862" y="16763"/>
                  </a:lnTo>
                  <a:lnTo>
                    <a:pt x="88391" y="16763"/>
                  </a:lnTo>
                  <a:close/>
                </a:path>
                <a:path w="1606550" h="387350">
                  <a:moveTo>
                    <a:pt x="155447" y="16763"/>
                  </a:moveTo>
                  <a:lnTo>
                    <a:pt x="155447" y="0"/>
                  </a:lnTo>
                  <a:lnTo>
                    <a:pt x="105155" y="0"/>
                  </a:lnTo>
                  <a:lnTo>
                    <a:pt x="105155" y="16763"/>
                  </a:lnTo>
                  <a:lnTo>
                    <a:pt x="155447" y="16763"/>
                  </a:lnTo>
                  <a:close/>
                </a:path>
                <a:path w="1606550" h="387350">
                  <a:moveTo>
                    <a:pt x="222503" y="16763"/>
                  </a:moveTo>
                  <a:lnTo>
                    <a:pt x="222503" y="0"/>
                  </a:lnTo>
                  <a:lnTo>
                    <a:pt x="172212" y="0"/>
                  </a:lnTo>
                  <a:lnTo>
                    <a:pt x="172212" y="16763"/>
                  </a:lnTo>
                  <a:lnTo>
                    <a:pt x="222503" y="16763"/>
                  </a:lnTo>
                  <a:close/>
                </a:path>
                <a:path w="1606550" h="387350">
                  <a:moveTo>
                    <a:pt x="289559" y="16763"/>
                  </a:moveTo>
                  <a:lnTo>
                    <a:pt x="289559" y="0"/>
                  </a:lnTo>
                  <a:lnTo>
                    <a:pt x="239267" y="0"/>
                  </a:lnTo>
                  <a:lnTo>
                    <a:pt x="239267" y="16763"/>
                  </a:lnTo>
                  <a:lnTo>
                    <a:pt x="289559" y="16763"/>
                  </a:lnTo>
                  <a:close/>
                </a:path>
                <a:path w="1606550" h="387350">
                  <a:moveTo>
                    <a:pt x="355853" y="16763"/>
                  </a:moveTo>
                  <a:lnTo>
                    <a:pt x="355853" y="0"/>
                  </a:lnTo>
                  <a:lnTo>
                    <a:pt x="305562" y="0"/>
                  </a:lnTo>
                  <a:lnTo>
                    <a:pt x="305562" y="16763"/>
                  </a:lnTo>
                  <a:lnTo>
                    <a:pt x="355853" y="16763"/>
                  </a:lnTo>
                  <a:close/>
                </a:path>
                <a:path w="1606550" h="387350">
                  <a:moveTo>
                    <a:pt x="422909" y="16763"/>
                  </a:moveTo>
                  <a:lnTo>
                    <a:pt x="422909" y="0"/>
                  </a:lnTo>
                  <a:lnTo>
                    <a:pt x="372617" y="0"/>
                  </a:lnTo>
                  <a:lnTo>
                    <a:pt x="372617" y="16763"/>
                  </a:lnTo>
                  <a:lnTo>
                    <a:pt x="422909" y="16763"/>
                  </a:lnTo>
                  <a:close/>
                </a:path>
                <a:path w="1606550" h="387350">
                  <a:moveTo>
                    <a:pt x="489965" y="16763"/>
                  </a:moveTo>
                  <a:lnTo>
                    <a:pt x="489965" y="0"/>
                  </a:lnTo>
                  <a:lnTo>
                    <a:pt x="439674" y="0"/>
                  </a:lnTo>
                  <a:lnTo>
                    <a:pt x="439674" y="16763"/>
                  </a:lnTo>
                  <a:lnTo>
                    <a:pt x="489965" y="16763"/>
                  </a:lnTo>
                  <a:close/>
                </a:path>
                <a:path w="1606550" h="387350">
                  <a:moveTo>
                    <a:pt x="556259" y="16763"/>
                  </a:moveTo>
                  <a:lnTo>
                    <a:pt x="556259" y="0"/>
                  </a:lnTo>
                  <a:lnTo>
                    <a:pt x="506729" y="0"/>
                  </a:lnTo>
                  <a:lnTo>
                    <a:pt x="506729" y="16763"/>
                  </a:lnTo>
                  <a:lnTo>
                    <a:pt x="556259" y="16763"/>
                  </a:lnTo>
                  <a:close/>
                </a:path>
                <a:path w="1606550" h="387350">
                  <a:moveTo>
                    <a:pt x="623315" y="16763"/>
                  </a:moveTo>
                  <a:lnTo>
                    <a:pt x="623315" y="0"/>
                  </a:lnTo>
                  <a:lnTo>
                    <a:pt x="573024" y="0"/>
                  </a:lnTo>
                  <a:lnTo>
                    <a:pt x="573024" y="16763"/>
                  </a:lnTo>
                  <a:lnTo>
                    <a:pt x="623315" y="16763"/>
                  </a:lnTo>
                  <a:close/>
                </a:path>
                <a:path w="1606550" h="387350">
                  <a:moveTo>
                    <a:pt x="690371" y="16763"/>
                  </a:moveTo>
                  <a:lnTo>
                    <a:pt x="690371" y="0"/>
                  </a:lnTo>
                  <a:lnTo>
                    <a:pt x="640079" y="0"/>
                  </a:lnTo>
                  <a:lnTo>
                    <a:pt x="640079" y="16763"/>
                  </a:lnTo>
                  <a:lnTo>
                    <a:pt x="690371" y="16763"/>
                  </a:lnTo>
                  <a:close/>
                </a:path>
                <a:path w="1606550" h="387350">
                  <a:moveTo>
                    <a:pt x="756665" y="16763"/>
                  </a:moveTo>
                  <a:lnTo>
                    <a:pt x="756665" y="0"/>
                  </a:lnTo>
                  <a:lnTo>
                    <a:pt x="707136" y="0"/>
                  </a:lnTo>
                  <a:lnTo>
                    <a:pt x="707136" y="16763"/>
                  </a:lnTo>
                  <a:lnTo>
                    <a:pt x="756665" y="16763"/>
                  </a:lnTo>
                  <a:close/>
                </a:path>
                <a:path w="1606550" h="387350">
                  <a:moveTo>
                    <a:pt x="823721" y="16763"/>
                  </a:moveTo>
                  <a:lnTo>
                    <a:pt x="823721" y="0"/>
                  </a:lnTo>
                  <a:lnTo>
                    <a:pt x="773429" y="0"/>
                  </a:lnTo>
                  <a:lnTo>
                    <a:pt x="773429" y="16763"/>
                  </a:lnTo>
                  <a:lnTo>
                    <a:pt x="823721" y="16763"/>
                  </a:lnTo>
                  <a:close/>
                </a:path>
                <a:path w="1606550" h="387350">
                  <a:moveTo>
                    <a:pt x="890777" y="16763"/>
                  </a:moveTo>
                  <a:lnTo>
                    <a:pt x="890777" y="0"/>
                  </a:lnTo>
                  <a:lnTo>
                    <a:pt x="840486" y="0"/>
                  </a:lnTo>
                  <a:lnTo>
                    <a:pt x="840486" y="16763"/>
                  </a:lnTo>
                  <a:lnTo>
                    <a:pt x="890777" y="16763"/>
                  </a:lnTo>
                  <a:close/>
                </a:path>
                <a:path w="1606550" h="387350">
                  <a:moveTo>
                    <a:pt x="957071" y="16763"/>
                  </a:moveTo>
                  <a:lnTo>
                    <a:pt x="957071" y="0"/>
                  </a:lnTo>
                  <a:lnTo>
                    <a:pt x="907541" y="0"/>
                  </a:lnTo>
                  <a:lnTo>
                    <a:pt x="907541" y="16763"/>
                  </a:lnTo>
                  <a:lnTo>
                    <a:pt x="957071" y="16763"/>
                  </a:lnTo>
                  <a:close/>
                </a:path>
                <a:path w="1606550" h="387350">
                  <a:moveTo>
                    <a:pt x="1024127" y="16763"/>
                  </a:moveTo>
                  <a:lnTo>
                    <a:pt x="1024127" y="0"/>
                  </a:lnTo>
                  <a:lnTo>
                    <a:pt x="973836" y="0"/>
                  </a:lnTo>
                  <a:lnTo>
                    <a:pt x="973836" y="16763"/>
                  </a:lnTo>
                  <a:lnTo>
                    <a:pt x="1024127" y="16763"/>
                  </a:lnTo>
                  <a:close/>
                </a:path>
                <a:path w="1606550" h="387350">
                  <a:moveTo>
                    <a:pt x="1091183" y="16763"/>
                  </a:moveTo>
                  <a:lnTo>
                    <a:pt x="1091183" y="0"/>
                  </a:lnTo>
                  <a:lnTo>
                    <a:pt x="1040891" y="0"/>
                  </a:lnTo>
                  <a:lnTo>
                    <a:pt x="1040891" y="16763"/>
                  </a:lnTo>
                  <a:lnTo>
                    <a:pt x="1091183" y="16763"/>
                  </a:lnTo>
                  <a:close/>
                </a:path>
                <a:path w="1606550" h="387350">
                  <a:moveTo>
                    <a:pt x="1158239" y="16763"/>
                  </a:moveTo>
                  <a:lnTo>
                    <a:pt x="1158239" y="0"/>
                  </a:lnTo>
                  <a:lnTo>
                    <a:pt x="1107948" y="0"/>
                  </a:lnTo>
                  <a:lnTo>
                    <a:pt x="1107948" y="16763"/>
                  </a:lnTo>
                  <a:lnTo>
                    <a:pt x="1158239" y="16763"/>
                  </a:lnTo>
                  <a:close/>
                </a:path>
                <a:path w="1606550" h="387350">
                  <a:moveTo>
                    <a:pt x="1224533" y="16763"/>
                  </a:moveTo>
                  <a:lnTo>
                    <a:pt x="1224533" y="0"/>
                  </a:lnTo>
                  <a:lnTo>
                    <a:pt x="1175003" y="0"/>
                  </a:lnTo>
                  <a:lnTo>
                    <a:pt x="1175003" y="16763"/>
                  </a:lnTo>
                  <a:lnTo>
                    <a:pt x="1224533" y="16763"/>
                  </a:lnTo>
                  <a:close/>
                </a:path>
                <a:path w="1606550" h="387350">
                  <a:moveTo>
                    <a:pt x="1291589" y="16763"/>
                  </a:moveTo>
                  <a:lnTo>
                    <a:pt x="1291589" y="0"/>
                  </a:lnTo>
                  <a:lnTo>
                    <a:pt x="1241298" y="0"/>
                  </a:lnTo>
                  <a:lnTo>
                    <a:pt x="1241298" y="16763"/>
                  </a:lnTo>
                  <a:lnTo>
                    <a:pt x="1291589" y="16763"/>
                  </a:lnTo>
                  <a:close/>
                </a:path>
                <a:path w="1606550" h="387350">
                  <a:moveTo>
                    <a:pt x="1358645" y="16763"/>
                  </a:moveTo>
                  <a:lnTo>
                    <a:pt x="1358645" y="0"/>
                  </a:lnTo>
                  <a:lnTo>
                    <a:pt x="1308353" y="0"/>
                  </a:lnTo>
                  <a:lnTo>
                    <a:pt x="1308353" y="16763"/>
                  </a:lnTo>
                  <a:lnTo>
                    <a:pt x="1358645" y="16763"/>
                  </a:lnTo>
                  <a:close/>
                </a:path>
                <a:path w="1606550" h="387350">
                  <a:moveTo>
                    <a:pt x="1424939" y="16763"/>
                  </a:moveTo>
                  <a:lnTo>
                    <a:pt x="1424939" y="0"/>
                  </a:lnTo>
                  <a:lnTo>
                    <a:pt x="1375409" y="0"/>
                  </a:lnTo>
                  <a:lnTo>
                    <a:pt x="1375409" y="16763"/>
                  </a:lnTo>
                  <a:lnTo>
                    <a:pt x="1424939" y="16763"/>
                  </a:lnTo>
                  <a:close/>
                </a:path>
                <a:path w="1606550" h="387350">
                  <a:moveTo>
                    <a:pt x="1491995" y="16763"/>
                  </a:moveTo>
                  <a:lnTo>
                    <a:pt x="1491995" y="0"/>
                  </a:lnTo>
                  <a:lnTo>
                    <a:pt x="1441703" y="0"/>
                  </a:lnTo>
                  <a:lnTo>
                    <a:pt x="1441703" y="16763"/>
                  </a:lnTo>
                  <a:lnTo>
                    <a:pt x="1491995" y="16763"/>
                  </a:lnTo>
                  <a:close/>
                </a:path>
                <a:path w="1606550" h="387350">
                  <a:moveTo>
                    <a:pt x="1559051" y="16763"/>
                  </a:moveTo>
                  <a:lnTo>
                    <a:pt x="1559051" y="0"/>
                  </a:lnTo>
                  <a:lnTo>
                    <a:pt x="1508759" y="0"/>
                  </a:lnTo>
                  <a:lnTo>
                    <a:pt x="1508759" y="16763"/>
                  </a:lnTo>
                  <a:lnTo>
                    <a:pt x="1559051" y="16763"/>
                  </a:lnTo>
                  <a:close/>
                </a:path>
                <a:path w="1606550" h="387350">
                  <a:moveTo>
                    <a:pt x="1606295" y="36575"/>
                  </a:moveTo>
                  <a:lnTo>
                    <a:pt x="1606295" y="0"/>
                  </a:lnTo>
                  <a:lnTo>
                    <a:pt x="1575815" y="0"/>
                  </a:lnTo>
                  <a:lnTo>
                    <a:pt x="1575815" y="16763"/>
                  </a:lnTo>
                  <a:lnTo>
                    <a:pt x="1589531" y="16763"/>
                  </a:lnTo>
                  <a:lnTo>
                    <a:pt x="1589531" y="8381"/>
                  </a:lnTo>
                  <a:lnTo>
                    <a:pt x="1597914" y="16763"/>
                  </a:lnTo>
                  <a:lnTo>
                    <a:pt x="1597914" y="36575"/>
                  </a:lnTo>
                  <a:lnTo>
                    <a:pt x="1606295" y="36575"/>
                  </a:lnTo>
                  <a:close/>
                </a:path>
                <a:path w="1606550" h="387350">
                  <a:moveTo>
                    <a:pt x="1597914" y="16763"/>
                  </a:moveTo>
                  <a:lnTo>
                    <a:pt x="1589531" y="8381"/>
                  </a:lnTo>
                  <a:lnTo>
                    <a:pt x="1589531" y="16763"/>
                  </a:lnTo>
                  <a:lnTo>
                    <a:pt x="1597914" y="16763"/>
                  </a:lnTo>
                  <a:close/>
                </a:path>
                <a:path w="1606550" h="387350">
                  <a:moveTo>
                    <a:pt x="1597914" y="36575"/>
                  </a:moveTo>
                  <a:lnTo>
                    <a:pt x="1597914" y="16763"/>
                  </a:lnTo>
                  <a:lnTo>
                    <a:pt x="1589531" y="16763"/>
                  </a:lnTo>
                  <a:lnTo>
                    <a:pt x="1589531" y="36575"/>
                  </a:lnTo>
                  <a:lnTo>
                    <a:pt x="1597914" y="36575"/>
                  </a:lnTo>
                  <a:close/>
                </a:path>
                <a:path w="1606550" h="387350">
                  <a:moveTo>
                    <a:pt x="1606295" y="103631"/>
                  </a:moveTo>
                  <a:lnTo>
                    <a:pt x="1606295" y="53339"/>
                  </a:lnTo>
                  <a:lnTo>
                    <a:pt x="1589531" y="53339"/>
                  </a:lnTo>
                  <a:lnTo>
                    <a:pt x="1589531" y="103631"/>
                  </a:lnTo>
                  <a:lnTo>
                    <a:pt x="1606295" y="103631"/>
                  </a:lnTo>
                  <a:close/>
                </a:path>
                <a:path w="1606550" h="387350">
                  <a:moveTo>
                    <a:pt x="1606295" y="169925"/>
                  </a:moveTo>
                  <a:lnTo>
                    <a:pt x="1606295" y="120396"/>
                  </a:lnTo>
                  <a:lnTo>
                    <a:pt x="1589531" y="120396"/>
                  </a:lnTo>
                  <a:lnTo>
                    <a:pt x="1589531" y="169925"/>
                  </a:lnTo>
                  <a:lnTo>
                    <a:pt x="1606295" y="169925"/>
                  </a:lnTo>
                  <a:close/>
                </a:path>
                <a:path w="1606550" h="387350">
                  <a:moveTo>
                    <a:pt x="1606295" y="236981"/>
                  </a:moveTo>
                  <a:lnTo>
                    <a:pt x="1606295" y="186689"/>
                  </a:lnTo>
                  <a:lnTo>
                    <a:pt x="1589531" y="186689"/>
                  </a:lnTo>
                  <a:lnTo>
                    <a:pt x="1589531" y="236981"/>
                  </a:lnTo>
                  <a:lnTo>
                    <a:pt x="1606295" y="236981"/>
                  </a:lnTo>
                  <a:close/>
                </a:path>
                <a:path w="1606550" h="387350">
                  <a:moveTo>
                    <a:pt x="1606295" y="304038"/>
                  </a:moveTo>
                  <a:lnTo>
                    <a:pt x="1606295" y="253746"/>
                  </a:lnTo>
                  <a:lnTo>
                    <a:pt x="1589531" y="253746"/>
                  </a:lnTo>
                  <a:lnTo>
                    <a:pt x="1589531" y="304038"/>
                  </a:lnTo>
                  <a:lnTo>
                    <a:pt x="1606295" y="304038"/>
                  </a:lnTo>
                  <a:close/>
                </a:path>
                <a:path w="1606550" h="387350">
                  <a:moveTo>
                    <a:pt x="1589531" y="387095"/>
                  </a:moveTo>
                  <a:lnTo>
                    <a:pt x="1589531" y="370331"/>
                  </a:lnTo>
                  <a:lnTo>
                    <a:pt x="1539239" y="370331"/>
                  </a:lnTo>
                  <a:lnTo>
                    <a:pt x="1539239" y="387095"/>
                  </a:lnTo>
                  <a:lnTo>
                    <a:pt x="1589531" y="387095"/>
                  </a:lnTo>
                  <a:close/>
                </a:path>
                <a:path w="1606550" h="387350">
                  <a:moveTo>
                    <a:pt x="1606295" y="370331"/>
                  </a:moveTo>
                  <a:lnTo>
                    <a:pt x="1606295" y="320801"/>
                  </a:lnTo>
                  <a:lnTo>
                    <a:pt x="1589531" y="320801"/>
                  </a:lnTo>
                  <a:lnTo>
                    <a:pt x="1589531" y="370331"/>
                  </a:lnTo>
                  <a:lnTo>
                    <a:pt x="1606295" y="370331"/>
                  </a:lnTo>
                  <a:close/>
                </a:path>
                <a:path w="1606550" h="387350">
                  <a:moveTo>
                    <a:pt x="1522476" y="387095"/>
                  </a:moveTo>
                  <a:lnTo>
                    <a:pt x="1522476" y="370331"/>
                  </a:lnTo>
                  <a:lnTo>
                    <a:pt x="1472184" y="370331"/>
                  </a:lnTo>
                  <a:lnTo>
                    <a:pt x="1472184" y="387095"/>
                  </a:lnTo>
                  <a:lnTo>
                    <a:pt x="1522476" y="387095"/>
                  </a:lnTo>
                  <a:close/>
                </a:path>
                <a:path w="1606550" h="387350">
                  <a:moveTo>
                    <a:pt x="1456181" y="387095"/>
                  </a:moveTo>
                  <a:lnTo>
                    <a:pt x="1456181" y="370331"/>
                  </a:lnTo>
                  <a:lnTo>
                    <a:pt x="1405889" y="370331"/>
                  </a:lnTo>
                  <a:lnTo>
                    <a:pt x="1405889" y="387095"/>
                  </a:lnTo>
                  <a:lnTo>
                    <a:pt x="1456181" y="387095"/>
                  </a:lnTo>
                  <a:close/>
                </a:path>
                <a:path w="1606550" h="387350">
                  <a:moveTo>
                    <a:pt x="1389126" y="387095"/>
                  </a:moveTo>
                  <a:lnTo>
                    <a:pt x="1389126" y="370331"/>
                  </a:lnTo>
                  <a:lnTo>
                    <a:pt x="1338834" y="370331"/>
                  </a:lnTo>
                  <a:lnTo>
                    <a:pt x="1338834" y="387095"/>
                  </a:lnTo>
                  <a:lnTo>
                    <a:pt x="1389126" y="387095"/>
                  </a:lnTo>
                  <a:close/>
                </a:path>
                <a:path w="1606550" h="387350">
                  <a:moveTo>
                    <a:pt x="1322069" y="387095"/>
                  </a:moveTo>
                  <a:lnTo>
                    <a:pt x="1322069" y="370331"/>
                  </a:lnTo>
                  <a:lnTo>
                    <a:pt x="1271777" y="370331"/>
                  </a:lnTo>
                  <a:lnTo>
                    <a:pt x="1271777" y="387095"/>
                  </a:lnTo>
                  <a:lnTo>
                    <a:pt x="1322069" y="387095"/>
                  </a:lnTo>
                  <a:close/>
                </a:path>
                <a:path w="1606550" h="387350">
                  <a:moveTo>
                    <a:pt x="1255014" y="387095"/>
                  </a:moveTo>
                  <a:lnTo>
                    <a:pt x="1255014" y="370331"/>
                  </a:lnTo>
                  <a:lnTo>
                    <a:pt x="1205484" y="370331"/>
                  </a:lnTo>
                  <a:lnTo>
                    <a:pt x="1205484" y="387095"/>
                  </a:lnTo>
                  <a:lnTo>
                    <a:pt x="1255014" y="387095"/>
                  </a:lnTo>
                  <a:close/>
                </a:path>
                <a:path w="1606550" h="387350">
                  <a:moveTo>
                    <a:pt x="1188719" y="387095"/>
                  </a:moveTo>
                  <a:lnTo>
                    <a:pt x="1188719" y="370331"/>
                  </a:lnTo>
                  <a:lnTo>
                    <a:pt x="1138427" y="370331"/>
                  </a:lnTo>
                  <a:lnTo>
                    <a:pt x="1138427" y="387095"/>
                  </a:lnTo>
                  <a:lnTo>
                    <a:pt x="1188719" y="387095"/>
                  </a:lnTo>
                  <a:close/>
                </a:path>
                <a:path w="1606550" h="387350">
                  <a:moveTo>
                    <a:pt x="1121664" y="387095"/>
                  </a:moveTo>
                  <a:lnTo>
                    <a:pt x="1121664" y="370331"/>
                  </a:lnTo>
                  <a:lnTo>
                    <a:pt x="1071372" y="370331"/>
                  </a:lnTo>
                  <a:lnTo>
                    <a:pt x="1071372" y="387095"/>
                  </a:lnTo>
                  <a:lnTo>
                    <a:pt x="1121664" y="387095"/>
                  </a:lnTo>
                  <a:close/>
                </a:path>
                <a:path w="1606550" h="387350">
                  <a:moveTo>
                    <a:pt x="1054607" y="387095"/>
                  </a:moveTo>
                  <a:lnTo>
                    <a:pt x="1054607" y="370331"/>
                  </a:lnTo>
                  <a:lnTo>
                    <a:pt x="1005077" y="370331"/>
                  </a:lnTo>
                  <a:lnTo>
                    <a:pt x="1005077" y="387095"/>
                  </a:lnTo>
                  <a:lnTo>
                    <a:pt x="1054607" y="387095"/>
                  </a:lnTo>
                  <a:close/>
                </a:path>
                <a:path w="1606550" h="387350">
                  <a:moveTo>
                    <a:pt x="988313" y="387095"/>
                  </a:moveTo>
                  <a:lnTo>
                    <a:pt x="988313" y="370331"/>
                  </a:lnTo>
                  <a:lnTo>
                    <a:pt x="938022" y="370331"/>
                  </a:lnTo>
                  <a:lnTo>
                    <a:pt x="938022" y="387095"/>
                  </a:lnTo>
                  <a:lnTo>
                    <a:pt x="988313" y="387095"/>
                  </a:lnTo>
                  <a:close/>
                </a:path>
                <a:path w="1606550" h="387350">
                  <a:moveTo>
                    <a:pt x="921257" y="387095"/>
                  </a:moveTo>
                  <a:lnTo>
                    <a:pt x="921257" y="370331"/>
                  </a:lnTo>
                  <a:lnTo>
                    <a:pt x="870965" y="370331"/>
                  </a:lnTo>
                  <a:lnTo>
                    <a:pt x="870965" y="387095"/>
                  </a:lnTo>
                  <a:lnTo>
                    <a:pt x="921257" y="387095"/>
                  </a:lnTo>
                  <a:close/>
                </a:path>
                <a:path w="1606550" h="387350">
                  <a:moveTo>
                    <a:pt x="854201" y="387095"/>
                  </a:moveTo>
                  <a:lnTo>
                    <a:pt x="854201" y="370331"/>
                  </a:lnTo>
                  <a:lnTo>
                    <a:pt x="804672" y="370331"/>
                  </a:lnTo>
                  <a:lnTo>
                    <a:pt x="804672" y="387095"/>
                  </a:lnTo>
                  <a:lnTo>
                    <a:pt x="854201" y="387095"/>
                  </a:lnTo>
                  <a:close/>
                </a:path>
                <a:path w="1606550" h="387350">
                  <a:moveTo>
                    <a:pt x="787907" y="387095"/>
                  </a:moveTo>
                  <a:lnTo>
                    <a:pt x="787907" y="370331"/>
                  </a:lnTo>
                  <a:lnTo>
                    <a:pt x="737615" y="370331"/>
                  </a:lnTo>
                  <a:lnTo>
                    <a:pt x="737615" y="387095"/>
                  </a:lnTo>
                  <a:lnTo>
                    <a:pt x="787907" y="387095"/>
                  </a:lnTo>
                  <a:close/>
                </a:path>
                <a:path w="1606550" h="387350">
                  <a:moveTo>
                    <a:pt x="720851" y="387095"/>
                  </a:moveTo>
                  <a:lnTo>
                    <a:pt x="720851" y="370331"/>
                  </a:lnTo>
                  <a:lnTo>
                    <a:pt x="670560" y="370331"/>
                  </a:lnTo>
                  <a:lnTo>
                    <a:pt x="670560" y="387095"/>
                  </a:lnTo>
                  <a:lnTo>
                    <a:pt x="720851" y="387095"/>
                  </a:lnTo>
                  <a:close/>
                </a:path>
                <a:path w="1606550" h="387350">
                  <a:moveTo>
                    <a:pt x="653795" y="387095"/>
                  </a:moveTo>
                  <a:lnTo>
                    <a:pt x="653795" y="370331"/>
                  </a:lnTo>
                  <a:lnTo>
                    <a:pt x="603503" y="370331"/>
                  </a:lnTo>
                  <a:lnTo>
                    <a:pt x="603503" y="387095"/>
                  </a:lnTo>
                  <a:lnTo>
                    <a:pt x="653795" y="387095"/>
                  </a:lnTo>
                  <a:close/>
                </a:path>
                <a:path w="1606550" h="387350">
                  <a:moveTo>
                    <a:pt x="587501" y="387095"/>
                  </a:moveTo>
                  <a:lnTo>
                    <a:pt x="587501" y="370331"/>
                  </a:lnTo>
                  <a:lnTo>
                    <a:pt x="537210" y="370331"/>
                  </a:lnTo>
                  <a:lnTo>
                    <a:pt x="537210" y="387095"/>
                  </a:lnTo>
                  <a:lnTo>
                    <a:pt x="587501" y="387095"/>
                  </a:lnTo>
                  <a:close/>
                </a:path>
                <a:path w="1606550" h="387350">
                  <a:moveTo>
                    <a:pt x="520445" y="387095"/>
                  </a:moveTo>
                  <a:lnTo>
                    <a:pt x="520445" y="370331"/>
                  </a:lnTo>
                  <a:lnTo>
                    <a:pt x="470153" y="370331"/>
                  </a:lnTo>
                  <a:lnTo>
                    <a:pt x="470153" y="387095"/>
                  </a:lnTo>
                  <a:lnTo>
                    <a:pt x="520445" y="387095"/>
                  </a:lnTo>
                  <a:close/>
                </a:path>
                <a:path w="1606550" h="387350">
                  <a:moveTo>
                    <a:pt x="453389" y="387095"/>
                  </a:moveTo>
                  <a:lnTo>
                    <a:pt x="453389" y="370331"/>
                  </a:lnTo>
                  <a:lnTo>
                    <a:pt x="403098" y="370331"/>
                  </a:lnTo>
                  <a:lnTo>
                    <a:pt x="403098" y="387095"/>
                  </a:lnTo>
                  <a:lnTo>
                    <a:pt x="453389" y="387095"/>
                  </a:lnTo>
                  <a:close/>
                </a:path>
                <a:path w="1606550" h="387350">
                  <a:moveTo>
                    <a:pt x="386333" y="387095"/>
                  </a:moveTo>
                  <a:lnTo>
                    <a:pt x="386333" y="370331"/>
                  </a:lnTo>
                  <a:lnTo>
                    <a:pt x="336803" y="370331"/>
                  </a:lnTo>
                  <a:lnTo>
                    <a:pt x="336803" y="387095"/>
                  </a:lnTo>
                  <a:lnTo>
                    <a:pt x="386333" y="387095"/>
                  </a:lnTo>
                  <a:close/>
                </a:path>
                <a:path w="1606550" h="387350">
                  <a:moveTo>
                    <a:pt x="320039" y="387095"/>
                  </a:moveTo>
                  <a:lnTo>
                    <a:pt x="320039" y="370331"/>
                  </a:lnTo>
                  <a:lnTo>
                    <a:pt x="269748" y="370331"/>
                  </a:lnTo>
                  <a:lnTo>
                    <a:pt x="269748" y="387095"/>
                  </a:lnTo>
                  <a:lnTo>
                    <a:pt x="320039" y="387095"/>
                  </a:lnTo>
                  <a:close/>
                </a:path>
                <a:path w="1606550" h="387350">
                  <a:moveTo>
                    <a:pt x="252983" y="387095"/>
                  </a:moveTo>
                  <a:lnTo>
                    <a:pt x="252983" y="370331"/>
                  </a:lnTo>
                  <a:lnTo>
                    <a:pt x="202691" y="370331"/>
                  </a:lnTo>
                  <a:lnTo>
                    <a:pt x="202691" y="387095"/>
                  </a:lnTo>
                  <a:lnTo>
                    <a:pt x="252983" y="387095"/>
                  </a:lnTo>
                  <a:close/>
                </a:path>
                <a:path w="1606550" h="387350">
                  <a:moveTo>
                    <a:pt x="185927" y="387095"/>
                  </a:moveTo>
                  <a:lnTo>
                    <a:pt x="185927" y="370331"/>
                  </a:lnTo>
                  <a:lnTo>
                    <a:pt x="136398" y="370331"/>
                  </a:lnTo>
                  <a:lnTo>
                    <a:pt x="136398" y="387095"/>
                  </a:lnTo>
                  <a:lnTo>
                    <a:pt x="185927" y="387095"/>
                  </a:lnTo>
                  <a:close/>
                </a:path>
                <a:path w="1606550" h="387350">
                  <a:moveTo>
                    <a:pt x="119633" y="387095"/>
                  </a:moveTo>
                  <a:lnTo>
                    <a:pt x="119633" y="370331"/>
                  </a:lnTo>
                  <a:lnTo>
                    <a:pt x="69341" y="370331"/>
                  </a:lnTo>
                  <a:lnTo>
                    <a:pt x="69341" y="387095"/>
                  </a:lnTo>
                  <a:lnTo>
                    <a:pt x="119633" y="3870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6266682" y="3944667"/>
              <a:ext cx="1590040" cy="3467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5"/>
                </a:spcBef>
              </a:pPr>
              <a:r>
                <a:rPr sz="2100" dirty="0">
                  <a:solidFill>
                    <a:srgbClr val="FFFFFF"/>
                  </a:solidFill>
                  <a:latin typeface="Times New Roman"/>
                  <a:cs typeface="Times New Roman"/>
                </a:rPr>
                <a:t>03</a:t>
              </a:r>
              <a:endParaRPr sz="2100">
                <a:latin typeface="Times New Roman"/>
                <a:cs typeface="Times New Roman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4329924" y="4868214"/>
              <a:ext cx="1630680" cy="3467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100" spc="5" dirty="0">
                  <a:latin typeface="Noto Sans CJK JP Regular"/>
                  <a:cs typeface="Noto Sans CJK JP Regular"/>
                </a:rPr>
                <a:t>市场机制方法</a:t>
              </a:r>
              <a:endParaRPr sz="2100">
                <a:latin typeface="Noto Sans CJK JP Regular"/>
                <a:cs typeface="Noto Sans CJK JP Regular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5276082" y="4388659"/>
              <a:ext cx="75565" cy="420370"/>
            </a:xfrm>
            <a:custGeom>
              <a:avLst/>
              <a:gdLst/>
              <a:ahLst/>
              <a:cxnLst/>
              <a:rect l="l" t="t" r="r" b="b"/>
              <a:pathLst>
                <a:path w="75564" h="420370">
                  <a:moveTo>
                    <a:pt x="75437" y="382524"/>
                  </a:moveTo>
                  <a:lnTo>
                    <a:pt x="72378" y="367569"/>
                  </a:lnTo>
                  <a:lnTo>
                    <a:pt x="64103" y="355473"/>
                  </a:lnTo>
                  <a:lnTo>
                    <a:pt x="51970" y="347376"/>
                  </a:lnTo>
                  <a:lnTo>
                    <a:pt x="37337" y="344424"/>
                  </a:lnTo>
                  <a:lnTo>
                    <a:pt x="22824" y="347376"/>
                  </a:lnTo>
                  <a:lnTo>
                    <a:pt x="10953" y="355473"/>
                  </a:lnTo>
                  <a:lnTo>
                    <a:pt x="2940" y="367569"/>
                  </a:lnTo>
                  <a:lnTo>
                    <a:pt x="0" y="382524"/>
                  </a:lnTo>
                  <a:lnTo>
                    <a:pt x="2940" y="397037"/>
                  </a:lnTo>
                  <a:lnTo>
                    <a:pt x="10953" y="408908"/>
                  </a:lnTo>
                  <a:lnTo>
                    <a:pt x="22824" y="416921"/>
                  </a:lnTo>
                  <a:lnTo>
                    <a:pt x="25146" y="417391"/>
                  </a:lnTo>
                  <a:lnTo>
                    <a:pt x="25146" y="382524"/>
                  </a:lnTo>
                  <a:lnTo>
                    <a:pt x="50292" y="382524"/>
                  </a:lnTo>
                  <a:lnTo>
                    <a:pt x="50292" y="417258"/>
                  </a:lnTo>
                  <a:lnTo>
                    <a:pt x="51970" y="416921"/>
                  </a:lnTo>
                  <a:lnTo>
                    <a:pt x="64103" y="408908"/>
                  </a:lnTo>
                  <a:lnTo>
                    <a:pt x="72378" y="397037"/>
                  </a:lnTo>
                  <a:lnTo>
                    <a:pt x="75437" y="382524"/>
                  </a:lnTo>
                  <a:close/>
                </a:path>
                <a:path w="75564" h="420370">
                  <a:moveTo>
                    <a:pt x="50292" y="347037"/>
                  </a:moveTo>
                  <a:lnTo>
                    <a:pt x="50292" y="0"/>
                  </a:lnTo>
                  <a:lnTo>
                    <a:pt x="25146" y="0"/>
                  </a:lnTo>
                  <a:lnTo>
                    <a:pt x="25146" y="346904"/>
                  </a:lnTo>
                  <a:lnTo>
                    <a:pt x="37337" y="344424"/>
                  </a:lnTo>
                  <a:lnTo>
                    <a:pt x="50292" y="347037"/>
                  </a:lnTo>
                  <a:close/>
                </a:path>
                <a:path w="75564" h="420370">
                  <a:moveTo>
                    <a:pt x="50292" y="417258"/>
                  </a:moveTo>
                  <a:lnTo>
                    <a:pt x="50292" y="382524"/>
                  </a:lnTo>
                  <a:lnTo>
                    <a:pt x="25146" y="382524"/>
                  </a:lnTo>
                  <a:lnTo>
                    <a:pt x="25146" y="417391"/>
                  </a:lnTo>
                  <a:lnTo>
                    <a:pt x="37337" y="419862"/>
                  </a:lnTo>
                  <a:lnTo>
                    <a:pt x="50292" y="417258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6209774" y="4842303"/>
              <a:ext cx="1630680" cy="3467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100" spc="5" dirty="0">
                  <a:latin typeface="Noto Sans CJK JP Regular"/>
                  <a:cs typeface="Noto Sans CJK JP Regular"/>
                </a:rPr>
                <a:t>群体智能方法</a:t>
              </a:r>
              <a:endParaRPr sz="2100">
                <a:latin typeface="Noto Sans CJK JP Regular"/>
                <a:cs typeface="Noto Sans CJK JP Regular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7126218" y="4382564"/>
              <a:ext cx="75565" cy="426084"/>
            </a:xfrm>
            <a:custGeom>
              <a:avLst/>
              <a:gdLst/>
              <a:ahLst/>
              <a:cxnLst/>
              <a:rect l="l" t="t" r="r" b="b"/>
              <a:pathLst>
                <a:path w="75564" h="426085">
                  <a:moveTo>
                    <a:pt x="75437" y="388620"/>
                  </a:moveTo>
                  <a:lnTo>
                    <a:pt x="72497" y="373665"/>
                  </a:lnTo>
                  <a:lnTo>
                    <a:pt x="64484" y="361569"/>
                  </a:lnTo>
                  <a:lnTo>
                    <a:pt x="52613" y="353472"/>
                  </a:lnTo>
                  <a:lnTo>
                    <a:pt x="38100" y="350520"/>
                  </a:lnTo>
                  <a:lnTo>
                    <a:pt x="23145" y="353472"/>
                  </a:lnTo>
                  <a:lnTo>
                    <a:pt x="11049" y="361569"/>
                  </a:lnTo>
                  <a:lnTo>
                    <a:pt x="2952" y="373665"/>
                  </a:lnTo>
                  <a:lnTo>
                    <a:pt x="0" y="388620"/>
                  </a:lnTo>
                  <a:lnTo>
                    <a:pt x="2952" y="403133"/>
                  </a:lnTo>
                  <a:lnTo>
                    <a:pt x="11049" y="415004"/>
                  </a:lnTo>
                  <a:lnTo>
                    <a:pt x="23145" y="423017"/>
                  </a:lnTo>
                  <a:lnTo>
                    <a:pt x="25145" y="423410"/>
                  </a:lnTo>
                  <a:lnTo>
                    <a:pt x="25145" y="388620"/>
                  </a:lnTo>
                  <a:lnTo>
                    <a:pt x="50291" y="388620"/>
                  </a:lnTo>
                  <a:lnTo>
                    <a:pt x="50291" y="423487"/>
                  </a:lnTo>
                  <a:lnTo>
                    <a:pt x="52613" y="423017"/>
                  </a:lnTo>
                  <a:lnTo>
                    <a:pt x="64484" y="415004"/>
                  </a:lnTo>
                  <a:lnTo>
                    <a:pt x="72497" y="403133"/>
                  </a:lnTo>
                  <a:lnTo>
                    <a:pt x="75437" y="388620"/>
                  </a:lnTo>
                  <a:close/>
                </a:path>
                <a:path w="75564" h="426085">
                  <a:moveTo>
                    <a:pt x="50291" y="353000"/>
                  </a:moveTo>
                  <a:lnTo>
                    <a:pt x="50291" y="0"/>
                  </a:lnTo>
                  <a:lnTo>
                    <a:pt x="25145" y="0"/>
                  </a:lnTo>
                  <a:lnTo>
                    <a:pt x="25145" y="353077"/>
                  </a:lnTo>
                  <a:lnTo>
                    <a:pt x="38100" y="350520"/>
                  </a:lnTo>
                  <a:lnTo>
                    <a:pt x="50291" y="353000"/>
                  </a:lnTo>
                  <a:close/>
                </a:path>
                <a:path w="75564" h="426085">
                  <a:moveTo>
                    <a:pt x="50291" y="423487"/>
                  </a:moveTo>
                  <a:lnTo>
                    <a:pt x="50291" y="388620"/>
                  </a:lnTo>
                  <a:lnTo>
                    <a:pt x="25145" y="388620"/>
                  </a:lnTo>
                  <a:lnTo>
                    <a:pt x="25145" y="423410"/>
                  </a:lnTo>
                  <a:lnTo>
                    <a:pt x="38100" y="425958"/>
                  </a:lnTo>
                  <a:lnTo>
                    <a:pt x="50291" y="423487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C09C51CE-79EC-4B65-8B17-8C2D979DCD6C}"/>
              </a:ext>
            </a:extLst>
          </p:cNvPr>
          <p:cNvSpPr/>
          <p:nvPr/>
        </p:nvSpPr>
        <p:spPr>
          <a:xfrm>
            <a:off x="3487056" y="2028825"/>
            <a:ext cx="3719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2.5 </a:t>
            </a:r>
            <a:r>
              <a:rPr lang="zh-CN" altLang="en-US" sz="2400" dirty="0"/>
              <a:t>多机器人系统协同决策</a:t>
            </a:r>
          </a:p>
        </p:txBody>
      </p:sp>
      <p:sp>
        <p:nvSpPr>
          <p:cNvPr id="24" name="object 3">
            <a:extLst>
              <a:ext uri="{FF2B5EF4-FFF2-40B4-BE49-F238E27FC236}">
                <a16:creationId xmlns:a16="http://schemas.microsoft.com/office/drawing/2014/main" id="{69B8E728-97FD-4953-B01E-92B2987E0F9F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54864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/>
              <a:t>二</a:t>
            </a:r>
            <a:r>
              <a:rPr lang="zh-CN" altLang="en-US" sz="3200" kern="0" dirty="0" smtClean="0"/>
              <a:t>、</a:t>
            </a:r>
            <a:r>
              <a:rPr lang="zh-CN" altLang="en-US" sz="3200" kern="0" dirty="0"/>
              <a:t>多</a:t>
            </a:r>
            <a:r>
              <a:rPr lang="zh-CN" altLang="en-US" sz="3200" kern="0" dirty="0" smtClean="0"/>
              <a:t>机器人系统研究内容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2596890" y="5076825"/>
            <a:ext cx="6471285" cy="1937266"/>
            <a:chOff x="2596890" y="3737182"/>
            <a:chExt cx="6471285" cy="1937266"/>
          </a:xfrm>
        </p:grpSpPr>
        <p:sp>
          <p:nvSpPr>
            <p:cNvPr id="42" name="object 8"/>
            <p:cNvSpPr/>
            <p:nvPr/>
          </p:nvSpPr>
          <p:spPr>
            <a:xfrm>
              <a:off x="2596890" y="3737182"/>
              <a:ext cx="6471285" cy="915669"/>
            </a:xfrm>
            <a:custGeom>
              <a:avLst/>
              <a:gdLst/>
              <a:ahLst/>
              <a:cxnLst/>
              <a:rect l="l" t="t" r="r" b="b"/>
              <a:pathLst>
                <a:path w="6471284" h="915670">
                  <a:moveTo>
                    <a:pt x="5404866" y="752856"/>
                  </a:moveTo>
                  <a:lnTo>
                    <a:pt x="5404866" y="163068"/>
                  </a:lnTo>
                  <a:lnTo>
                    <a:pt x="0" y="163068"/>
                  </a:lnTo>
                  <a:lnTo>
                    <a:pt x="0" y="752856"/>
                  </a:lnTo>
                  <a:lnTo>
                    <a:pt x="5404866" y="752856"/>
                  </a:lnTo>
                  <a:close/>
                </a:path>
                <a:path w="6471284" h="915670">
                  <a:moveTo>
                    <a:pt x="6470904" y="457962"/>
                  </a:moveTo>
                  <a:lnTo>
                    <a:pt x="5458968" y="0"/>
                  </a:lnTo>
                  <a:lnTo>
                    <a:pt x="5458968" y="915162"/>
                  </a:lnTo>
                  <a:lnTo>
                    <a:pt x="6470904" y="457962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9"/>
            <p:cNvSpPr txBox="1"/>
            <p:nvPr/>
          </p:nvSpPr>
          <p:spPr>
            <a:xfrm>
              <a:off x="2645906" y="5291922"/>
              <a:ext cx="1557794" cy="3467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sz="2100" spc="5" dirty="0">
                  <a:latin typeface="Noto Sans CJK JP Regular"/>
                  <a:cs typeface="Noto Sans CJK JP Regular"/>
                </a:rPr>
                <a:t>方法</a:t>
              </a:r>
              <a:endParaRPr sz="2100" dirty="0">
                <a:latin typeface="Noto Sans CJK JP Regular"/>
                <a:cs typeface="Noto Sans CJK JP Regular"/>
              </a:endParaRPr>
            </a:p>
          </p:txBody>
        </p:sp>
        <p:sp>
          <p:nvSpPr>
            <p:cNvPr id="44" name="object 10"/>
            <p:cNvSpPr/>
            <p:nvPr/>
          </p:nvSpPr>
          <p:spPr>
            <a:xfrm>
              <a:off x="3449568" y="4427553"/>
              <a:ext cx="75565" cy="440055"/>
            </a:xfrm>
            <a:custGeom>
              <a:avLst/>
              <a:gdLst/>
              <a:ahLst/>
              <a:cxnLst/>
              <a:rect l="l" t="t" r="r" b="b"/>
              <a:pathLst>
                <a:path w="75565" h="440054">
                  <a:moveTo>
                    <a:pt x="75438" y="402336"/>
                  </a:moveTo>
                  <a:lnTo>
                    <a:pt x="72378" y="387381"/>
                  </a:lnTo>
                  <a:lnTo>
                    <a:pt x="64103" y="375285"/>
                  </a:lnTo>
                  <a:lnTo>
                    <a:pt x="51970" y="367188"/>
                  </a:lnTo>
                  <a:lnTo>
                    <a:pt x="37338" y="364236"/>
                  </a:lnTo>
                  <a:lnTo>
                    <a:pt x="22824" y="367188"/>
                  </a:lnTo>
                  <a:lnTo>
                    <a:pt x="10953" y="375285"/>
                  </a:lnTo>
                  <a:lnTo>
                    <a:pt x="2940" y="387381"/>
                  </a:lnTo>
                  <a:lnTo>
                    <a:pt x="0" y="402336"/>
                  </a:lnTo>
                  <a:lnTo>
                    <a:pt x="2940" y="416849"/>
                  </a:lnTo>
                  <a:lnTo>
                    <a:pt x="10953" y="428720"/>
                  </a:lnTo>
                  <a:lnTo>
                    <a:pt x="22824" y="436733"/>
                  </a:lnTo>
                  <a:lnTo>
                    <a:pt x="25146" y="437203"/>
                  </a:lnTo>
                  <a:lnTo>
                    <a:pt x="25146" y="402336"/>
                  </a:lnTo>
                  <a:lnTo>
                    <a:pt x="50292" y="402336"/>
                  </a:lnTo>
                  <a:lnTo>
                    <a:pt x="50292" y="437070"/>
                  </a:lnTo>
                  <a:lnTo>
                    <a:pt x="51970" y="436733"/>
                  </a:lnTo>
                  <a:lnTo>
                    <a:pt x="64103" y="428720"/>
                  </a:lnTo>
                  <a:lnTo>
                    <a:pt x="72378" y="416849"/>
                  </a:lnTo>
                  <a:lnTo>
                    <a:pt x="75438" y="402336"/>
                  </a:lnTo>
                  <a:close/>
                </a:path>
                <a:path w="75565" h="440054">
                  <a:moveTo>
                    <a:pt x="50292" y="366849"/>
                  </a:moveTo>
                  <a:lnTo>
                    <a:pt x="50292" y="0"/>
                  </a:lnTo>
                  <a:lnTo>
                    <a:pt x="25146" y="0"/>
                  </a:lnTo>
                  <a:lnTo>
                    <a:pt x="25146" y="366716"/>
                  </a:lnTo>
                  <a:lnTo>
                    <a:pt x="37338" y="364236"/>
                  </a:lnTo>
                  <a:lnTo>
                    <a:pt x="50292" y="366849"/>
                  </a:lnTo>
                  <a:close/>
                </a:path>
                <a:path w="75565" h="440054">
                  <a:moveTo>
                    <a:pt x="50292" y="437070"/>
                  </a:moveTo>
                  <a:lnTo>
                    <a:pt x="50292" y="402336"/>
                  </a:lnTo>
                  <a:lnTo>
                    <a:pt x="25146" y="402336"/>
                  </a:lnTo>
                  <a:lnTo>
                    <a:pt x="25146" y="437203"/>
                  </a:lnTo>
                  <a:lnTo>
                    <a:pt x="37338" y="439674"/>
                  </a:lnTo>
                  <a:lnTo>
                    <a:pt x="50292" y="437070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11"/>
            <p:cNvSpPr/>
            <p:nvPr/>
          </p:nvSpPr>
          <p:spPr>
            <a:xfrm>
              <a:off x="2814060" y="4016073"/>
              <a:ext cx="1591310" cy="370840"/>
            </a:xfrm>
            <a:custGeom>
              <a:avLst/>
              <a:gdLst/>
              <a:ahLst/>
              <a:cxnLst/>
              <a:rect l="l" t="t" r="r" b="b"/>
              <a:pathLst>
                <a:path w="1591310" h="370839">
                  <a:moveTo>
                    <a:pt x="0" y="0"/>
                  </a:moveTo>
                  <a:lnTo>
                    <a:pt x="0" y="370332"/>
                  </a:lnTo>
                  <a:lnTo>
                    <a:pt x="1591056" y="370332"/>
                  </a:lnTo>
                  <a:lnTo>
                    <a:pt x="159105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2"/>
            <p:cNvSpPr/>
            <p:nvPr/>
          </p:nvSpPr>
          <p:spPr>
            <a:xfrm>
              <a:off x="2805678" y="4007691"/>
              <a:ext cx="1607820" cy="387350"/>
            </a:xfrm>
            <a:custGeom>
              <a:avLst/>
              <a:gdLst/>
              <a:ahLst/>
              <a:cxnLst/>
              <a:rect l="l" t="t" r="r" b="b"/>
              <a:pathLst>
                <a:path w="1607820" h="387350">
                  <a:moveTo>
                    <a:pt x="16001" y="370331"/>
                  </a:moveTo>
                  <a:lnTo>
                    <a:pt x="16001" y="328422"/>
                  </a:lnTo>
                  <a:lnTo>
                    <a:pt x="0" y="328422"/>
                  </a:lnTo>
                  <a:lnTo>
                    <a:pt x="0" y="378713"/>
                  </a:lnTo>
                  <a:lnTo>
                    <a:pt x="8382" y="378713"/>
                  </a:lnTo>
                  <a:lnTo>
                    <a:pt x="8382" y="370331"/>
                  </a:lnTo>
                  <a:lnTo>
                    <a:pt x="16001" y="370331"/>
                  </a:lnTo>
                  <a:close/>
                </a:path>
                <a:path w="1607820" h="387350">
                  <a:moveTo>
                    <a:pt x="55625" y="387095"/>
                  </a:moveTo>
                  <a:lnTo>
                    <a:pt x="55625" y="370331"/>
                  </a:lnTo>
                  <a:lnTo>
                    <a:pt x="8382" y="370331"/>
                  </a:lnTo>
                  <a:lnTo>
                    <a:pt x="8382" y="378713"/>
                  </a:lnTo>
                  <a:lnTo>
                    <a:pt x="16001" y="378713"/>
                  </a:lnTo>
                  <a:lnTo>
                    <a:pt x="16001" y="387095"/>
                  </a:lnTo>
                  <a:lnTo>
                    <a:pt x="55625" y="387095"/>
                  </a:lnTo>
                  <a:close/>
                </a:path>
                <a:path w="1607820" h="387350">
                  <a:moveTo>
                    <a:pt x="16001" y="387095"/>
                  </a:moveTo>
                  <a:lnTo>
                    <a:pt x="16001" y="378713"/>
                  </a:lnTo>
                  <a:lnTo>
                    <a:pt x="8382" y="378713"/>
                  </a:lnTo>
                  <a:lnTo>
                    <a:pt x="8382" y="387095"/>
                  </a:lnTo>
                  <a:lnTo>
                    <a:pt x="16001" y="387095"/>
                  </a:lnTo>
                  <a:close/>
                </a:path>
                <a:path w="1607820" h="387350">
                  <a:moveTo>
                    <a:pt x="16001" y="311657"/>
                  </a:moveTo>
                  <a:lnTo>
                    <a:pt x="16001" y="261365"/>
                  </a:lnTo>
                  <a:lnTo>
                    <a:pt x="0" y="261365"/>
                  </a:lnTo>
                  <a:lnTo>
                    <a:pt x="0" y="311657"/>
                  </a:lnTo>
                  <a:lnTo>
                    <a:pt x="16001" y="311657"/>
                  </a:lnTo>
                  <a:close/>
                </a:path>
                <a:path w="1607820" h="387350">
                  <a:moveTo>
                    <a:pt x="16001" y="244601"/>
                  </a:moveTo>
                  <a:lnTo>
                    <a:pt x="16001" y="195072"/>
                  </a:lnTo>
                  <a:lnTo>
                    <a:pt x="0" y="195072"/>
                  </a:lnTo>
                  <a:lnTo>
                    <a:pt x="0" y="244601"/>
                  </a:lnTo>
                  <a:lnTo>
                    <a:pt x="16001" y="244601"/>
                  </a:lnTo>
                  <a:close/>
                </a:path>
                <a:path w="1607820" h="387350">
                  <a:moveTo>
                    <a:pt x="16001" y="178307"/>
                  </a:moveTo>
                  <a:lnTo>
                    <a:pt x="16001" y="128015"/>
                  </a:lnTo>
                  <a:lnTo>
                    <a:pt x="0" y="128015"/>
                  </a:lnTo>
                  <a:lnTo>
                    <a:pt x="0" y="178307"/>
                  </a:lnTo>
                  <a:lnTo>
                    <a:pt x="16001" y="178307"/>
                  </a:lnTo>
                  <a:close/>
                </a:path>
                <a:path w="1607820" h="387350">
                  <a:moveTo>
                    <a:pt x="16001" y="111251"/>
                  </a:moveTo>
                  <a:lnTo>
                    <a:pt x="16001" y="60960"/>
                  </a:lnTo>
                  <a:lnTo>
                    <a:pt x="0" y="60960"/>
                  </a:lnTo>
                  <a:lnTo>
                    <a:pt x="0" y="111251"/>
                  </a:lnTo>
                  <a:lnTo>
                    <a:pt x="16001" y="111251"/>
                  </a:lnTo>
                  <a:close/>
                </a:path>
                <a:path w="1607820" h="387350">
                  <a:moveTo>
                    <a:pt x="22098" y="16763"/>
                  </a:moveTo>
                  <a:lnTo>
                    <a:pt x="22098" y="0"/>
                  </a:lnTo>
                  <a:lnTo>
                    <a:pt x="0" y="0"/>
                  </a:lnTo>
                  <a:lnTo>
                    <a:pt x="0" y="44196"/>
                  </a:lnTo>
                  <a:lnTo>
                    <a:pt x="8382" y="44196"/>
                  </a:lnTo>
                  <a:lnTo>
                    <a:pt x="8382" y="16763"/>
                  </a:lnTo>
                  <a:lnTo>
                    <a:pt x="16002" y="8381"/>
                  </a:lnTo>
                  <a:lnTo>
                    <a:pt x="16002" y="16763"/>
                  </a:lnTo>
                  <a:lnTo>
                    <a:pt x="22098" y="16763"/>
                  </a:lnTo>
                  <a:close/>
                </a:path>
                <a:path w="1607820" h="387350">
                  <a:moveTo>
                    <a:pt x="16002" y="16763"/>
                  </a:moveTo>
                  <a:lnTo>
                    <a:pt x="16002" y="8381"/>
                  </a:lnTo>
                  <a:lnTo>
                    <a:pt x="8382" y="16763"/>
                  </a:lnTo>
                  <a:lnTo>
                    <a:pt x="16002" y="16763"/>
                  </a:lnTo>
                  <a:close/>
                </a:path>
                <a:path w="1607820" h="387350">
                  <a:moveTo>
                    <a:pt x="16002" y="44196"/>
                  </a:moveTo>
                  <a:lnTo>
                    <a:pt x="16002" y="16763"/>
                  </a:lnTo>
                  <a:lnTo>
                    <a:pt x="8382" y="16763"/>
                  </a:lnTo>
                  <a:lnTo>
                    <a:pt x="8382" y="44196"/>
                  </a:lnTo>
                  <a:lnTo>
                    <a:pt x="16002" y="44196"/>
                  </a:lnTo>
                  <a:close/>
                </a:path>
                <a:path w="1607820" h="387350">
                  <a:moveTo>
                    <a:pt x="88392" y="16763"/>
                  </a:moveTo>
                  <a:lnTo>
                    <a:pt x="88392" y="0"/>
                  </a:lnTo>
                  <a:lnTo>
                    <a:pt x="38862" y="0"/>
                  </a:lnTo>
                  <a:lnTo>
                    <a:pt x="38862" y="16763"/>
                  </a:lnTo>
                  <a:lnTo>
                    <a:pt x="88392" y="16763"/>
                  </a:lnTo>
                  <a:close/>
                </a:path>
                <a:path w="1607820" h="387350">
                  <a:moveTo>
                    <a:pt x="155447" y="16763"/>
                  </a:moveTo>
                  <a:lnTo>
                    <a:pt x="155447" y="0"/>
                  </a:lnTo>
                  <a:lnTo>
                    <a:pt x="105156" y="0"/>
                  </a:lnTo>
                  <a:lnTo>
                    <a:pt x="105156" y="16763"/>
                  </a:lnTo>
                  <a:lnTo>
                    <a:pt x="155447" y="16763"/>
                  </a:lnTo>
                  <a:close/>
                </a:path>
                <a:path w="1607820" h="387350">
                  <a:moveTo>
                    <a:pt x="222503" y="16763"/>
                  </a:moveTo>
                  <a:lnTo>
                    <a:pt x="222503" y="0"/>
                  </a:lnTo>
                  <a:lnTo>
                    <a:pt x="172212" y="0"/>
                  </a:lnTo>
                  <a:lnTo>
                    <a:pt x="172212" y="16763"/>
                  </a:lnTo>
                  <a:lnTo>
                    <a:pt x="222503" y="16763"/>
                  </a:lnTo>
                  <a:close/>
                </a:path>
                <a:path w="1607820" h="387350">
                  <a:moveTo>
                    <a:pt x="288797" y="16763"/>
                  </a:moveTo>
                  <a:lnTo>
                    <a:pt x="288797" y="0"/>
                  </a:lnTo>
                  <a:lnTo>
                    <a:pt x="239267" y="0"/>
                  </a:lnTo>
                  <a:lnTo>
                    <a:pt x="239267" y="16763"/>
                  </a:lnTo>
                  <a:lnTo>
                    <a:pt x="288797" y="16763"/>
                  </a:lnTo>
                  <a:close/>
                </a:path>
                <a:path w="1607820" h="387350">
                  <a:moveTo>
                    <a:pt x="355853" y="16763"/>
                  </a:moveTo>
                  <a:lnTo>
                    <a:pt x="355853" y="0"/>
                  </a:lnTo>
                  <a:lnTo>
                    <a:pt x="305562" y="0"/>
                  </a:lnTo>
                  <a:lnTo>
                    <a:pt x="305562" y="16763"/>
                  </a:lnTo>
                  <a:lnTo>
                    <a:pt x="355853" y="16763"/>
                  </a:lnTo>
                  <a:close/>
                </a:path>
                <a:path w="1607820" h="387350">
                  <a:moveTo>
                    <a:pt x="422909" y="16763"/>
                  </a:moveTo>
                  <a:lnTo>
                    <a:pt x="422909" y="0"/>
                  </a:lnTo>
                  <a:lnTo>
                    <a:pt x="372617" y="0"/>
                  </a:lnTo>
                  <a:lnTo>
                    <a:pt x="372617" y="16763"/>
                  </a:lnTo>
                  <a:lnTo>
                    <a:pt x="422909" y="16763"/>
                  </a:lnTo>
                  <a:close/>
                </a:path>
                <a:path w="1607820" h="387350">
                  <a:moveTo>
                    <a:pt x="489965" y="16763"/>
                  </a:moveTo>
                  <a:lnTo>
                    <a:pt x="489965" y="0"/>
                  </a:lnTo>
                  <a:lnTo>
                    <a:pt x="439673" y="0"/>
                  </a:lnTo>
                  <a:lnTo>
                    <a:pt x="439673" y="16763"/>
                  </a:lnTo>
                  <a:lnTo>
                    <a:pt x="489965" y="16763"/>
                  </a:lnTo>
                  <a:close/>
                </a:path>
                <a:path w="1607820" h="387350">
                  <a:moveTo>
                    <a:pt x="556259" y="16763"/>
                  </a:moveTo>
                  <a:lnTo>
                    <a:pt x="556259" y="0"/>
                  </a:lnTo>
                  <a:lnTo>
                    <a:pt x="505967" y="0"/>
                  </a:lnTo>
                  <a:lnTo>
                    <a:pt x="505967" y="16763"/>
                  </a:lnTo>
                  <a:lnTo>
                    <a:pt x="556259" y="16763"/>
                  </a:lnTo>
                  <a:close/>
                </a:path>
                <a:path w="1607820" h="387350">
                  <a:moveTo>
                    <a:pt x="623315" y="16763"/>
                  </a:moveTo>
                  <a:lnTo>
                    <a:pt x="623315" y="0"/>
                  </a:lnTo>
                  <a:lnTo>
                    <a:pt x="573023" y="0"/>
                  </a:lnTo>
                  <a:lnTo>
                    <a:pt x="573023" y="16763"/>
                  </a:lnTo>
                  <a:lnTo>
                    <a:pt x="623315" y="16763"/>
                  </a:lnTo>
                  <a:close/>
                </a:path>
                <a:path w="1607820" h="387350">
                  <a:moveTo>
                    <a:pt x="690371" y="16763"/>
                  </a:moveTo>
                  <a:lnTo>
                    <a:pt x="690371" y="0"/>
                  </a:lnTo>
                  <a:lnTo>
                    <a:pt x="640079" y="0"/>
                  </a:lnTo>
                  <a:lnTo>
                    <a:pt x="640079" y="16763"/>
                  </a:lnTo>
                  <a:lnTo>
                    <a:pt x="690371" y="16763"/>
                  </a:lnTo>
                  <a:close/>
                </a:path>
                <a:path w="1607820" h="387350">
                  <a:moveTo>
                    <a:pt x="756666" y="16763"/>
                  </a:moveTo>
                  <a:lnTo>
                    <a:pt x="756666" y="0"/>
                  </a:lnTo>
                  <a:lnTo>
                    <a:pt x="707135" y="0"/>
                  </a:lnTo>
                  <a:lnTo>
                    <a:pt x="707135" y="16763"/>
                  </a:lnTo>
                  <a:lnTo>
                    <a:pt x="756666" y="16763"/>
                  </a:lnTo>
                  <a:close/>
                </a:path>
                <a:path w="1607820" h="387350">
                  <a:moveTo>
                    <a:pt x="823721" y="16763"/>
                  </a:moveTo>
                  <a:lnTo>
                    <a:pt x="823721" y="0"/>
                  </a:lnTo>
                  <a:lnTo>
                    <a:pt x="773429" y="0"/>
                  </a:lnTo>
                  <a:lnTo>
                    <a:pt x="773429" y="16763"/>
                  </a:lnTo>
                  <a:lnTo>
                    <a:pt x="823721" y="16763"/>
                  </a:lnTo>
                  <a:close/>
                </a:path>
                <a:path w="1607820" h="387350">
                  <a:moveTo>
                    <a:pt x="890778" y="16763"/>
                  </a:moveTo>
                  <a:lnTo>
                    <a:pt x="890778" y="0"/>
                  </a:lnTo>
                  <a:lnTo>
                    <a:pt x="840485" y="0"/>
                  </a:lnTo>
                  <a:lnTo>
                    <a:pt x="840485" y="16763"/>
                  </a:lnTo>
                  <a:lnTo>
                    <a:pt x="890778" y="16763"/>
                  </a:lnTo>
                  <a:close/>
                </a:path>
                <a:path w="1607820" h="387350">
                  <a:moveTo>
                    <a:pt x="957072" y="16763"/>
                  </a:moveTo>
                  <a:lnTo>
                    <a:pt x="957072" y="0"/>
                  </a:lnTo>
                  <a:lnTo>
                    <a:pt x="907542" y="0"/>
                  </a:lnTo>
                  <a:lnTo>
                    <a:pt x="907542" y="16763"/>
                  </a:lnTo>
                  <a:lnTo>
                    <a:pt x="957072" y="16763"/>
                  </a:lnTo>
                  <a:close/>
                </a:path>
                <a:path w="1607820" h="387350">
                  <a:moveTo>
                    <a:pt x="1024128" y="16763"/>
                  </a:moveTo>
                  <a:lnTo>
                    <a:pt x="1024128" y="0"/>
                  </a:lnTo>
                  <a:lnTo>
                    <a:pt x="973836" y="0"/>
                  </a:lnTo>
                  <a:lnTo>
                    <a:pt x="973836" y="16763"/>
                  </a:lnTo>
                  <a:lnTo>
                    <a:pt x="1024128" y="16763"/>
                  </a:lnTo>
                  <a:close/>
                </a:path>
                <a:path w="1607820" h="387350">
                  <a:moveTo>
                    <a:pt x="1091184" y="16763"/>
                  </a:moveTo>
                  <a:lnTo>
                    <a:pt x="1091184" y="0"/>
                  </a:lnTo>
                  <a:lnTo>
                    <a:pt x="1040892" y="0"/>
                  </a:lnTo>
                  <a:lnTo>
                    <a:pt x="1040892" y="16763"/>
                  </a:lnTo>
                  <a:lnTo>
                    <a:pt x="1091184" y="16763"/>
                  </a:lnTo>
                  <a:close/>
                </a:path>
                <a:path w="1607820" h="387350">
                  <a:moveTo>
                    <a:pt x="1158240" y="16763"/>
                  </a:moveTo>
                  <a:lnTo>
                    <a:pt x="1158240" y="0"/>
                  </a:lnTo>
                  <a:lnTo>
                    <a:pt x="1107948" y="0"/>
                  </a:lnTo>
                  <a:lnTo>
                    <a:pt x="1107948" y="16763"/>
                  </a:lnTo>
                  <a:lnTo>
                    <a:pt x="1158240" y="16763"/>
                  </a:lnTo>
                  <a:close/>
                </a:path>
                <a:path w="1607820" h="387350">
                  <a:moveTo>
                    <a:pt x="1224534" y="16763"/>
                  </a:moveTo>
                  <a:lnTo>
                    <a:pt x="1224534" y="0"/>
                  </a:lnTo>
                  <a:lnTo>
                    <a:pt x="1174242" y="0"/>
                  </a:lnTo>
                  <a:lnTo>
                    <a:pt x="1174242" y="16763"/>
                  </a:lnTo>
                  <a:lnTo>
                    <a:pt x="1224534" y="16763"/>
                  </a:lnTo>
                  <a:close/>
                </a:path>
                <a:path w="1607820" h="387350">
                  <a:moveTo>
                    <a:pt x="1291590" y="16763"/>
                  </a:moveTo>
                  <a:lnTo>
                    <a:pt x="1291590" y="0"/>
                  </a:lnTo>
                  <a:lnTo>
                    <a:pt x="1241298" y="0"/>
                  </a:lnTo>
                  <a:lnTo>
                    <a:pt x="1241298" y="16763"/>
                  </a:lnTo>
                  <a:lnTo>
                    <a:pt x="1291590" y="16763"/>
                  </a:lnTo>
                  <a:close/>
                </a:path>
                <a:path w="1607820" h="387350">
                  <a:moveTo>
                    <a:pt x="1358646" y="16763"/>
                  </a:moveTo>
                  <a:lnTo>
                    <a:pt x="1358646" y="0"/>
                  </a:lnTo>
                  <a:lnTo>
                    <a:pt x="1308354" y="0"/>
                  </a:lnTo>
                  <a:lnTo>
                    <a:pt x="1308354" y="16763"/>
                  </a:lnTo>
                  <a:lnTo>
                    <a:pt x="1358646" y="16763"/>
                  </a:lnTo>
                  <a:close/>
                </a:path>
                <a:path w="1607820" h="387350">
                  <a:moveTo>
                    <a:pt x="1424940" y="16763"/>
                  </a:moveTo>
                  <a:lnTo>
                    <a:pt x="1424940" y="0"/>
                  </a:lnTo>
                  <a:lnTo>
                    <a:pt x="1375410" y="0"/>
                  </a:lnTo>
                  <a:lnTo>
                    <a:pt x="1375410" y="16763"/>
                  </a:lnTo>
                  <a:lnTo>
                    <a:pt x="1424940" y="16763"/>
                  </a:lnTo>
                  <a:close/>
                </a:path>
                <a:path w="1607820" h="387350">
                  <a:moveTo>
                    <a:pt x="1491996" y="16763"/>
                  </a:moveTo>
                  <a:lnTo>
                    <a:pt x="1491996" y="0"/>
                  </a:lnTo>
                  <a:lnTo>
                    <a:pt x="1441704" y="0"/>
                  </a:lnTo>
                  <a:lnTo>
                    <a:pt x="1441704" y="16763"/>
                  </a:lnTo>
                  <a:lnTo>
                    <a:pt x="1491996" y="16763"/>
                  </a:lnTo>
                  <a:close/>
                </a:path>
                <a:path w="1607820" h="387350">
                  <a:moveTo>
                    <a:pt x="1559052" y="16763"/>
                  </a:moveTo>
                  <a:lnTo>
                    <a:pt x="1559052" y="0"/>
                  </a:lnTo>
                  <a:lnTo>
                    <a:pt x="1508760" y="0"/>
                  </a:lnTo>
                  <a:lnTo>
                    <a:pt x="1508760" y="16763"/>
                  </a:lnTo>
                  <a:lnTo>
                    <a:pt x="1559052" y="16763"/>
                  </a:lnTo>
                  <a:close/>
                </a:path>
                <a:path w="1607820" h="387350">
                  <a:moveTo>
                    <a:pt x="1607820" y="34289"/>
                  </a:moveTo>
                  <a:lnTo>
                    <a:pt x="1607820" y="0"/>
                  </a:lnTo>
                  <a:lnTo>
                    <a:pt x="1575816" y="0"/>
                  </a:lnTo>
                  <a:lnTo>
                    <a:pt x="1575816" y="16763"/>
                  </a:lnTo>
                  <a:lnTo>
                    <a:pt x="1591056" y="16763"/>
                  </a:lnTo>
                  <a:lnTo>
                    <a:pt x="1591056" y="8381"/>
                  </a:lnTo>
                  <a:lnTo>
                    <a:pt x="1599438" y="16763"/>
                  </a:lnTo>
                  <a:lnTo>
                    <a:pt x="1599438" y="34289"/>
                  </a:lnTo>
                  <a:lnTo>
                    <a:pt x="1607820" y="34289"/>
                  </a:lnTo>
                  <a:close/>
                </a:path>
                <a:path w="1607820" h="387350">
                  <a:moveTo>
                    <a:pt x="1599438" y="16763"/>
                  </a:moveTo>
                  <a:lnTo>
                    <a:pt x="1591056" y="8381"/>
                  </a:lnTo>
                  <a:lnTo>
                    <a:pt x="1591056" y="16763"/>
                  </a:lnTo>
                  <a:lnTo>
                    <a:pt x="1599438" y="16763"/>
                  </a:lnTo>
                  <a:close/>
                </a:path>
                <a:path w="1607820" h="387350">
                  <a:moveTo>
                    <a:pt x="1599438" y="34289"/>
                  </a:moveTo>
                  <a:lnTo>
                    <a:pt x="1599438" y="16763"/>
                  </a:lnTo>
                  <a:lnTo>
                    <a:pt x="1591056" y="16763"/>
                  </a:lnTo>
                  <a:lnTo>
                    <a:pt x="1591056" y="34289"/>
                  </a:lnTo>
                  <a:lnTo>
                    <a:pt x="1599438" y="34289"/>
                  </a:lnTo>
                  <a:close/>
                </a:path>
                <a:path w="1607820" h="387350">
                  <a:moveTo>
                    <a:pt x="1607820" y="101345"/>
                  </a:moveTo>
                  <a:lnTo>
                    <a:pt x="1607820" y="51053"/>
                  </a:lnTo>
                  <a:lnTo>
                    <a:pt x="1591056" y="51053"/>
                  </a:lnTo>
                  <a:lnTo>
                    <a:pt x="1591056" y="101345"/>
                  </a:lnTo>
                  <a:lnTo>
                    <a:pt x="1607820" y="101345"/>
                  </a:lnTo>
                  <a:close/>
                </a:path>
                <a:path w="1607820" h="387350">
                  <a:moveTo>
                    <a:pt x="1607820" y="168401"/>
                  </a:moveTo>
                  <a:lnTo>
                    <a:pt x="1607820" y="118110"/>
                  </a:lnTo>
                  <a:lnTo>
                    <a:pt x="1591056" y="118110"/>
                  </a:lnTo>
                  <a:lnTo>
                    <a:pt x="1591056" y="168401"/>
                  </a:lnTo>
                  <a:lnTo>
                    <a:pt x="1607820" y="168401"/>
                  </a:lnTo>
                  <a:close/>
                </a:path>
                <a:path w="1607820" h="387350">
                  <a:moveTo>
                    <a:pt x="1607820" y="234695"/>
                  </a:moveTo>
                  <a:lnTo>
                    <a:pt x="1607820" y="185165"/>
                  </a:lnTo>
                  <a:lnTo>
                    <a:pt x="1591056" y="185165"/>
                  </a:lnTo>
                  <a:lnTo>
                    <a:pt x="1591056" y="234695"/>
                  </a:lnTo>
                  <a:lnTo>
                    <a:pt x="1607820" y="234695"/>
                  </a:lnTo>
                  <a:close/>
                </a:path>
                <a:path w="1607820" h="387350">
                  <a:moveTo>
                    <a:pt x="1607820" y="301751"/>
                  </a:moveTo>
                  <a:lnTo>
                    <a:pt x="1607820" y="251460"/>
                  </a:lnTo>
                  <a:lnTo>
                    <a:pt x="1591056" y="251460"/>
                  </a:lnTo>
                  <a:lnTo>
                    <a:pt x="1591056" y="301751"/>
                  </a:lnTo>
                  <a:lnTo>
                    <a:pt x="1607820" y="301751"/>
                  </a:lnTo>
                  <a:close/>
                </a:path>
                <a:path w="1607820" h="387350">
                  <a:moveTo>
                    <a:pt x="1607820" y="368807"/>
                  </a:moveTo>
                  <a:lnTo>
                    <a:pt x="1607820" y="318515"/>
                  </a:lnTo>
                  <a:lnTo>
                    <a:pt x="1591056" y="318515"/>
                  </a:lnTo>
                  <a:lnTo>
                    <a:pt x="1591056" y="368807"/>
                  </a:lnTo>
                  <a:lnTo>
                    <a:pt x="1607820" y="368807"/>
                  </a:lnTo>
                  <a:close/>
                </a:path>
                <a:path w="1607820" h="387350">
                  <a:moveTo>
                    <a:pt x="1592580" y="387095"/>
                  </a:moveTo>
                  <a:lnTo>
                    <a:pt x="1592580" y="370331"/>
                  </a:lnTo>
                  <a:lnTo>
                    <a:pt x="1542288" y="370331"/>
                  </a:lnTo>
                  <a:lnTo>
                    <a:pt x="1542288" y="387095"/>
                  </a:lnTo>
                  <a:lnTo>
                    <a:pt x="1592580" y="387095"/>
                  </a:lnTo>
                  <a:close/>
                </a:path>
                <a:path w="1607820" h="387350">
                  <a:moveTo>
                    <a:pt x="1525524" y="387095"/>
                  </a:moveTo>
                  <a:lnTo>
                    <a:pt x="1525524" y="370331"/>
                  </a:lnTo>
                  <a:lnTo>
                    <a:pt x="1475994" y="370331"/>
                  </a:lnTo>
                  <a:lnTo>
                    <a:pt x="1475994" y="387095"/>
                  </a:lnTo>
                  <a:lnTo>
                    <a:pt x="1525524" y="387095"/>
                  </a:lnTo>
                  <a:close/>
                </a:path>
                <a:path w="1607820" h="387350">
                  <a:moveTo>
                    <a:pt x="1459230" y="387095"/>
                  </a:moveTo>
                  <a:lnTo>
                    <a:pt x="1459230" y="370331"/>
                  </a:lnTo>
                  <a:lnTo>
                    <a:pt x="1408938" y="370331"/>
                  </a:lnTo>
                  <a:lnTo>
                    <a:pt x="1408938" y="387095"/>
                  </a:lnTo>
                  <a:lnTo>
                    <a:pt x="1459230" y="387095"/>
                  </a:lnTo>
                  <a:close/>
                </a:path>
                <a:path w="1607820" h="387350">
                  <a:moveTo>
                    <a:pt x="1392174" y="387095"/>
                  </a:moveTo>
                  <a:lnTo>
                    <a:pt x="1392174" y="370331"/>
                  </a:lnTo>
                  <a:lnTo>
                    <a:pt x="1341882" y="370331"/>
                  </a:lnTo>
                  <a:lnTo>
                    <a:pt x="1341882" y="387095"/>
                  </a:lnTo>
                  <a:lnTo>
                    <a:pt x="1392174" y="387095"/>
                  </a:lnTo>
                  <a:close/>
                </a:path>
                <a:path w="1607820" h="387350">
                  <a:moveTo>
                    <a:pt x="1325118" y="387095"/>
                  </a:moveTo>
                  <a:lnTo>
                    <a:pt x="1325118" y="370331"/>
                  </a:lnTo>
                  <a:lnTo>
                    <a:pt x="1275588" y="370331"/>
                  </a:lnTo>
                  <a:lnTo>
                    <a:pt x="1275588" y="387095"/>
                  </a:lnTo>
                  <a:lnTo>
                    <a:pt x="1325118" y="387095"/>
                  </a:lnTo>
                  <a:close/>
                </a:path>
                <a:path w="1607820" h="387350">
                  <a:moveTo>
                    <a:pt x="1258824" y="387095"/>
                  </a:moveTo>
                  <a:lnTo>
                    <a:pt x="1258824" y="370331"/>
                  </a:lnTo>
                  <a:lnTo>
                    <a:pt x="1208532" y="370331"/>
                  </a:lnTo>
                  <a:lnTo>
                    <a:pt x="1208532" y="387095"/>
                  </a:lnTo>
                  <a:lnTo>
                    <a:pt x="1258824" y="387095"/>
                  </a:lnTo>
                  <a:close/>
                </a:path>
                <a:path w="1607820" h="387350">
                  <a:moveTo>
                    <a:pt x="1191768" y="387095"/>
                  </a:moveTo>
                  <a:lnTo>
                    <a:pt x="1191768" y="370331"/>
                  </a:lnTo>
                  <a:lnTo>
                    <a:pt x="1141476" y="370331"/>
                  </a:lnTo>
                  <a:lnTo>
                    <a:pt x="1141476" y="387095"/>
                  </a:lnTo>
                  <a:lnTo>
                    <a:pt x="1191768" y="387095"/>
                  </a:lnTo>
                  <a:close/>
                </a:path>
                <a:path w="1607820" h="387350">
                  <a:moveTo>
                    <a:pt x="1124712" y="387095"/>
                  </a:moveTo>
                  <a:lnTo>
                    <a:pt x="1124712" y="370331"/>
                  </a:lnTo>
                  <a:lnTo>
                    <a:pt x="1074420" y="370331"/>
                  </a:lnTo>
                  <a:lnTo>
                    <a:pt x="1074420" y="387095"/>
                  </a:lnTo>
                  <a:lnTo>
                    <a:pt x="1124712" y="387095"/>
                  </a:lnTo>
                  <a:close/>
                </a:path>
                <a:path w="1607820" h="387350">
                  <a:moveTo>
                    <a:pt x="1058418" y="387095"/>
                  </a:moveTo>
                  <a:lnTo>
                    <a:pt x="1058418" y="370331"/>
                  </a:lnTo>
                  <a:lnTo>
                    <a:pt x="1008126" y="370331"/>
                  </a:lnTo>
                  <a:lnTo>
                    <a:pt x="1008126" y="387095"/>
                  </a:lnTo>
                  <a:lnTo>
                    <a:pt x="1058418" y="387095"/>
                  </a:lnTo>
                  <a:close/>
                </a:path>
                <a:path w="1607820" h="387350">
                  <a:moveTo>
                    <a:pt x="991362" y="387095"/>
                  </a:moveTo>
                  <a:lnTo>
                    <a:pt x="991362" y="370331"/>
                  </a:lnTo>
                  <a:lnTo>
                    <a:pt x="941070" y="370331"/>
                  </a:lnTo>
                  <a:lnTo>
                    <a:pt x="941070" y="387095"/>
                  </a:lnTo>
                  <a:lnTo>
                    <a:pt x="991362" y="387095"/>
                  </a:lnTo>
                  <a:close/>
                </a:path>
                <a:path w="1607820" h="387350">
                  <a:moveTo>
                    <a:pt x="924306" y="387095"/>
                  </a:moveTo>
                  <a:lnTo>
                    <a:pt x="924306" y="370331"/>
                  </a:lnTo>
                  <a:lnTo>
                    <a:pt x="874014" y="370331"/>
                  </a:lnTo>
                  <a:lnTo>
                    <a:pt x="874014" y="387095"/>
                  </a:lnTo>
                  <a:lnTo>
                    <a:pt x="924306" y="387095"/>
                  </a:lnTo>
                  <a:close/>
                </a:path>
                <a:path w="1607820" h="387350">
                  <a:moveTo>
                    <a:pt x="857250" y="387095"/>
                  </a:moveTo>
                  <a:lnTo>
                    <a:pt x="857250" y="370331"/>
                  </a:lnTo>
                  <a:lnTo>
                    <a:pt x="807719" y="370331"/>
                  </a:lnTo>
                  <a:lnTo>
                    <a:pt x="807719" y="387095"/>
                  </a:lnTo>
                  <a:lnTo>
                    <a:pt x="857250" y="387095"/>
                  </a:lnTo>
                  <a:close/>
                </a:path>
                <a:path w="1607820" h="387350">
                  <a:moveTo>
                    <a:pt x="790956" y="387095"/>
                  </a:moveTo>
                  <a:lnTo>
                    <a:pt x="790956" y="370331"/>
                  </a:lnTo>
                  <a:lnTo>
                    <a:pt x="740664" y="370331"/>
                  </a:lnTo>
                  <a:lnTo>
                    <a:pt x="740664" y="387095"/>
                  </a:lnTo>
                  <a:lnTo>
                    <a:pt x="790956" y="387095"/>
                  </a:lnTo>
                  <a:close/>
                </a:path>
                <a:path w="1607820" h="387350">
                  <a:moveTo>
                    <a:pt x="723900" y="387095"/>
                  </a:moveTo>
                  <a:lnTo>
                    <a:pt x="723900" y="370331"/>
                  </a:lnTo>
                  <a:lnTo>
                    <a:pt x="673608" y="370331"/>
                  </a:lnTo>
                  <a:lnTo>
                    <a:pt x="673608" y="387095"/>
                  </a:lnTo>
                  <a:lnTo>
                    <a:pt x="723900" y="387095"/>
                  </a:lnTo>
                  <a:close/>
                </a:path>
                <a:path w="1607820" h="387350">
                  <a:moveTo>
                    <a:pt x="656844" y="387095"/>
                  </a:moveTo>
                  <a:lnTo>
                    <a:pt x="656844" y="370331"/>
                  </a:lnTo>
                  <a:lnTo>
                    <a:pt x="607313" y="370331"/>
                  </a:lnTo>
                  <a:lnTo>
                    <a:pt x="607313" y="387095"/>
                  </a:lnTo>
                  <a:lnTo>
                    <a:pt x="656844" y="387095"/>
                  </a:lnTo>
                  <a:close/>
                </a:path>
                <a:path w="1607820" h="387350">
                  <a:moveTo>
                    <a:pt x="590550" y="387095"/>
                  </a:moveTo>
                  <a:lnTo>
                    <a:pt x="590550" y="370331"/>
                  </a:lnTo>
                  <a:lnTo>
                    <a:pt x="540258" y="370331"/>
                  </a:lnTo>
                  <a:lnTo>
                    <a:pt x="540258" y="387095"/>
                  </a:lnTo>
                  <a:lnTo>
                    <a:pt x="590550" y="387095"/>
                  </a:lnTo>
                  <a:close/>
                </a:path>
                <a:path w="1607820" h="387350">
                  <a:moveTo>
                    <a:pt x="523494" y="387095"/>
                  </a:moveTo>
                  <a:lnTo>
                    <a:pt x="523494" y="370331"/>
                  </a:lnTo>
                  <a:lnTo>
                    <a:pt x="473202" y="370331"/>
                  </a:lnTo>
                  <a:lnTo>
                    <a:pt x="473202" y="387095"/>
                  </a:lnTo>
                  <a:lnTo>
                    <a:pt x="523494" y="387095"/>
                  </a:lnTo>
                  <a:close/>
                </a:path>
                <a:path w="1607820" h="387350">
                  <a:moveTo>
                    <a:pt x="456438" y="387095"/>
                  </a:moveTo>
                  <a:lnTo>
                    <a:pt x="456438" y="370331"/>
                  </a:lnTo>
                  <a:lnTo>
                    <a:pt x="406907" y="370331"/>
                  </a:lnTo>
                  <a:lnTo>
                    <a:pt x="406907" y="387095"/>
                  </a:lnTo>
                  <a:lnTo>
                    <a:pt x="456438" y="387095"/>
                  </a:lnTo>
                  <a:close/>
                </a:path>
                <a:path w="1607820" h="387350">
                  <a:moveTo>
                    <a:pt x="390144" y="387095"/>
                  </a:moveTo>
                  <a:lnTo>
                    <a:pt x="390144" y="370331"/>
                  </a:lnTo>
                  <a:lnTo>
                    <a:pt x="339852" y="370331"/>
                  </a:lnTo>
                  <a:lnTo>
                    <a:pt x="339852" y="387095"/>
                  </a:lnTo>
                  <a:lnTo>
                    <a:pt x="390144" y="387095"/>
                  </a:lnTo>
                  <a:close/>
                </a:path>
                <a:path w="1607820" h="387350">
                  <a:moveTo>
                    <a:pt x="323088" y="387095"/>
                  </a:moveTo>
                  <a:lnTo>
                    <a:pt x="323088" y="370331"/>
                  </a:lnTo>
                  <a:lnTo>
                    <a:pt x="272796" y="370331"/>
                  </a:lnTo>
                  <a:lnTo>
                    <a:pt x="272796" y="387095"/>
                  </a:lnTo>
                  <a:lnTo>
                    <a:pt x="323088" y="387095"/>
                  </a:lnTo>
                  <a:close/>
                </a:path>
                <a:path w="1607820" h="387350">
                  <a:moveTo>
                    <a:pt x="256031" y="387095"/>
                  </a:moveTo>
                  <a:lnTo>
                    <a:pt x="256031" y="370331"/>
                  </a:lnTo>
                  <a:lnTo>
                    <a:pt x="205740" y="370331"/>
                  </a:lnTo>
                  <a:lnTo>
                    <a:pt x="205740" y="387095"/>
                  </a:lnTo>
                  <a:lnTo>
                    <a:pt x="256031" y="387095"/>
                  </a:lnTo>
                  <a:close/>
                </a:path>
                <a:path w="1607820" h="387350">
                  <a:moveTo>
                    <a:pt x="189737" y="387095"/>
                  </a:moveTo>
                  <a:lnTo>
                    <a:pt x="189737" y="370331"/>
                  </a:lnTo>
                  <a:lnTo>
                    <a:pt x="139446" y="370331"/>
                  </a:lnTo>
                  <a:lnTo>
                    <a:pt x="139446" y="387095"/>
                  </a:lnTo>
                  <a:lnTo>
                    <a:pt x="189737" y="387095"/>
                  </a:lnTo>
                  <a:close/>
                </a:path>
                <a:path w="1607820" h="387350">
                  <a:moveTo>
                    <a:pt x="122681" y="387095"/>
                  </a:moveTo>
                  <a:lnTo>
                    <a:pt x="122681" y="370331"/>
                  </a:lnTo>
                  <a:lnTo>
                    <a:pt x="72390" y="370331"/>
                  </a:lnTo>
                  <a:lnTo>
                    <a:pt x="72390" y="387095"/>
                  </a:lnTo>
                  <a:lnTo>
                    <a:pt x="122681" y="3870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3"/>
            <p:cNvSpPr txBox="1"/>
            <p:nvPr/>
          </p:nvSpPr>
          <p:spPr>
            <a:xfrm>
              <a:off x="2814060" y="4003373"/>
              <a:ext cx="1591310" cy="3467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5"/>
                </a:spcBef>
              </a:pPr>
              <a:r>
                <a:rPr sz="2100" dirty="0">
                  <a:solidFill>
                    <a:srgbClr val="FFFFFF"/>
                  </a:solidFill>
                  <a:latin typeface="Times New Roman"/>
                  <a:cs typeface="Times New Roman"/>
                </a:rPr>
                <a:t>04</a:t>
              </a:r>
              <a:endParaRPr sz="2100">
                <a:latin typeface="Times New Roman"/>
                <a:cs typeface="Times New Roman"/>
              </a:endParaRPr>
            </a:p>
          </p:txBody>
        </p:sp>
        <p:sp>
          <p:nvSpPr>
            <p:cNvPr id="48" name="object 14"/>
            <p:cNvSpPr/>
            <p:nvPr/>
          </p:nvSpPr>
          <p:spPr>
            <a:xfrm>
              <a:off x="4550658" y="4016073"/>
              <a:ext cx="1590040" cy="370840"/>
            </a:xfrm>
            <a:custGeom>
              <a:avLst/>
              <a:gdLst/>
              <a:ahLst/>
              <a:cxnLst/>
              <a:rect l="l" t="t" r="r" b="b"/>
              <a:pathLst>
                <a:path w="1590039" h="370839">
                  <a:moveTo>
                    <a:pt x="0" y="0"/>
                  </a:moveTo>
                  <a:lnTo>
                    <a:pt x="0" y="370332"/>
                  </a:lnTo>
                  <a:lnTo>
                    <a:pt x="1589532" y="370332"/>
                  </a:lnTo>
                  <a:lnTo>
                    <a:pt x="15895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EB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9" name="object 15"/>
            <p:cNvSpPr/>
            <p:nvPr/>
          </p:nvSpPr>
          <p:spPr>
            <a:xfrm>
              <a:off x="4542276" y="4007691"/>
              <a:ext cx="1606550" cy="387350"/>
            </a:xfrm>
            <a:custGeom>
              <a:avLst/>
              <a:gdLst/>
              <a:ahLst/>
              <a:cxnLst/>
              <a:rect l="l" t="t" r="r" b="b"/>
              <a:pathLst>
                <a:path w="1606550" h="387350">
                  <a:moveTo>
                    <a:pt x="16763" y="370331"/>
                  </a:moveTo>
                  <a:lnTo>
                    <a:pt x="16763" y="328422"/>
                  </a:lnTo>
                  <a:lnTo>
                    <a:pt x="0" y="328422"/>
                  </a:lnTo>
                  <a:lnTo>
                    <a:pt x="0" y="378713"/>
                  </a:lnTo>
                  <a:lnTo>
                    <a:pt x="8381" y="378713"/>
                  </a:lnTo>
                  <a:lnTo>
                    <a:pt x="8381" y="370331"/>
                  </a:lnTo>
                  <a:lnTo>
                    <a:pt x="16763" y="370331"/>
                  </a:lnTo>
                  <a:close/>
                </a:path>
                <a:path w="1606550" h="387350">
                  <a:moveTo>
                    <a:pt x="52577" y="387095"/>
                  </a:moveTo>
                  <a:lnTo>
                    <a:pt x="52577" y="370331"/>
                  </a:lnTo>
                  <a:lnTo>
                    <a:pt x="8381" y="370331"/>
                  </a:lnTo>
                  <a:lnTo>
                    <a:pt x="8381" y="378713"/>
                  </a:lnTo>
                  <a:lnTo>
                    <a:pt x="16763" y="378713"/>
                  </a:lnTo>
                  <a:lnTo>
                    <a:pt x="16763" y="387095"/>
                  </a:lnTo>
                  <a:lnTo>
                    <a:pt x="52577" y="387095"/>
                  </a:lnTo>
                  <a:close/>
                </a:path>
                <a:path w="1606550" h="387350">
                  <a:moveTo>
                    <a:pt x="16763" y="387095"/>
                  </a:moveTo>
                  <a:lnTo>
                    <a:pt x="16763" y="378713"/>
                  </a:lnTo>
                  <a:lnTo>
                    <a:pt x="8381" y="378713"/>
                  </a:lnTo>
                  <a:lnTo>
                    <a:pt x="8381" y="387095"/>
                  </a:lnTo>
                  <a:lnTo>
                    <a:pt x="16763" y="387095"/>
                  </a:lnTo>
                  <a:close/>
                </a:path>
                <a:path w="1606550" h="387350">
                  <a:moveTo>
                    <a:pt x="16763" y="311657"/>
                  </a:moveTo>
                  <a:lnTo>
                    <a:pt x="16763" y="261365"/>
                  </a:lnTo>
                  <a:lnTo>
                    <a:pt x="0" y="261365"/>
                  </a:lnTo>
                  <a:lnTo>
                    <a:pt x="0" y="311657"/>
                  </a:lnTo>
                  <a:lnTo>
                    <a:pt x="16763" y="311657"/>
                  </a:lnTo>
                  <a:close/>
                </a:path>
                <a:path w="1606550" h="387350">
                  <a:moveTo>
                    <a:pt x="16763" y="244601"/>
                  </a:moveTo>
                  <a:lnTo>
                    <a:pt x="16763" y="195072"/>
                  </a:lnTo>
                  <a:lnTo>
                    <a:pt x="0" y="195072"/>
                  </a:lnTo>
                  <a:lnTo>
                    <a:pt x="0" y="244601"/>
                  </a:lnTo>
                  <a:lnTo>
                    <a:pt x="16763" y="244601"/>
                  </a:lnTo>
                  <a:close/>
                </a:path>
                <a:path w="1606550" h="387350">
                  <a:moveTo>
                    <a:pt x="16763" y="178307"/>
                  </a:moveTo>
                  <a:lnTo>
                    <a:pt x="16763" y="128015"/>
                  </a:lnTo>
                  <a:lnTo>
                    <a:pt x="0" y="128015"/>
                  </a:lnTo>
                  <a:lnTo>
                    <a:pt x="0" y="178307"/>
                  </a:lnTo>
                  <a:lnTo>
                    <a:pt x="16763" y="178307"/>
                  </a:lnTo>
                  <a:close/>
                </a:path>
                <a:path w="1606550" h="387350">
                  <a:moveTo>
                    <a:pt x="16763" y="111251"/>
                  </a:moveTo>
                  <a:lnTo>
                    <a:pt x="16763" y="60960"/>
                  </a:lnTo>
                  <a:lnTo>
                    <a:pt x="0" y="60960"/>
                  </a:lnTo>
                  <a:lnTo>
                    <a:pt x="0" y="111251"/>
                  </a:lnTo>
                  <a:lnTo>
                    <a:pt x="16763" y="111251"/>
                  </a:lnTo>
                  <a:close/>
                </a:path>
                <a:path w="1606550" h="387350">
                  <a:moveTo>
                    <a:pt x="22097" y="16763"/>
                  </a:moveTo>
                  <a:lnTo>
                    <a:pt x="22097" y="0"/>
                  </a:lnTo>
                  <a:lnTo>
                    <a:pt x="0" y="0"/>
                  </a:lnTo>
                  <a:lnTo>
                    <a:pt x="0" y="44196"/>
                  </a:lnTo>
                  <a:lnTo>
                    <a:pt x="8381" y="44196"/>
                  </a:lnTo>
                  <a:lnTo>
                    <a:pt x="8381" y="16763"/>
                  </a:lnTo>
                  <a:lnTo>
                    <a:pt x="16763" y="8381"/>
                  </a:lnTo>
                  <a:lnTo>
                    <a:pt x="16763" y="16763"/>
                  </a:lnTo>
                  <a:lnTo>
                    <a:pt x="22097" y="16763"/>
                  </a:lnTo>
                  <a:close/>
                </a:path>
                <a:path w="1606550" h="387350">
                  <a:moveTo>
                    <a:pt x="16763" y="16763"/>
                  </a:moveTo>
                  <a:lnTo>
                    <a:pt x="16763" y="8381"/>
                  </a:lnTo>
                  <a:lnTo>
                    <a:pt x="8381" y="16763"/>
                  </a:lnTo>
                  <a:lnTo>
                    <a:pt x="16763" y="16763"/>
                  </a:lnTo>
                  <a:close/>
                </a:path>
                <a:path w="1606550" h="387350">
                  <a:moveTo>
                    <a:pt x="16763" y="44196"/>
                  </a:moveTo>
                  <a:lnTo>
                    <a:pt x="16763" y="16763"/>
                  </a:lnTo>
                  <a:lnTo>
                    <a:pt x="8381" y="16763"/>
                  </a:lnTo>
                  <a:lnTo>
                    <a:pt x="8381" y="44196"/>
                  </a:lnTo>
                  <a:lnTo>
                    <a:pt x="16763" y="44196"/>
                  </a:lnTo>
                  <a:close/>
                </a:path>
                <a:path w="1606550" h="387350">
                  <a:moveTo>
                    <a:pt x="89153" y="16763"/>
                  </a:moveTo>
                  <a:lnTo>
                    <a:pt x="89153" y="0"/>
                  </a:lnTo>
                  <a:lnTo>
                    <a:pt x="38861" y="0"/>
                  </a:lnTo>
                  <a:lnTo>
                    <a:pt x="38861" y="16763"/>
                  </a:lnTo>
                  <a:lnTo>
                    <a:pt x="89153" y="16763"/>
                  </a:lnTo>
                  <a:close/>
                </a:path>
                <a:path w="1606550" h="387350">
                  <a:moveTo>
                    <a:pt x="155447" y="16763"/>
                  </a:moveTo>
                  <a:lnTo>
                    <a:pt x="155447" y="0"/>
                  </a:lnTo>
                  <a:lnTo>
                    <a:pt x="105917" y="0"/>
                  </a:lnTo>
                  <a:lnTo>
                    <a:pt x="105917" y="16763"/>
                  </a:lnTo>
                  <a:lnTo>
                    <a:pt x="155447" y="16763"/>
                  </a:lnTo>
                  <a:close/>
                </a:path>
                <a:path w="1606550" h="387350">
                  <a:moveTo>
                    <a:pt x="222503" y="16763"/>
                  </a:moveTo>
                  <a:lnTo>
                    <a:pt x="222503" y="0"/>
                  </a:lnTo>
                  <a:lnTo>
                    <a:pt x="172211" y="0"/>
                  </a:lnTo>
                  <a:lnTo>
                    <a:pt x="172211" y="16763"/>
                  </a:lnTo>
                  <a:lnTo>
                    <a:pt x="222503" y="16763"/>
                  </a:lnTo>
                  <a:close/>
                </a:path>
                <a:path w="1606550" h="387350">
                  <a:moveTo>
                    <a:pt x="289559" y="16763"/>
                  </a:moveTo>
                  <a:lnTo>
                    <a:pt x="289559" y="0"/>
                  </a:lnTo>
                  <a:lnTo>
                    <a:pt x="239267" y="0"/>
                  </a:lnTo>
                  <a:lnTo>
                    <a:pt x="239267" y="16763"/>
                  </a:lnTo>
                  <a:lnTo>
                    <a:pt x="289559" y="16763"/>
                  </a:lnTo>
                  <a:close/>
                </a:path>
                <a:path w="1606550" h="387350">
                  <a:moveTo>
                    <a:pt x="355853" y="16763"/>
                  </a:moveTo>
                  <a:lnTo>
                    <a:pt x="355853" y="0"/>
                  </a:lnTo>
                  <a:lnTo>
                    <a:pt x="306323" y="0"/>
                  </a:lnTo>
                  <a:lnTo>
                    <a:pt x="306323" y="16763"/>
                  </a:lnTo>
                  <a:lnTo>
                    <a:pt x="355853" y="16763"/>
                  </a:lnTo>
                  <a:close/>
                </a:path>
                <a:path w="1606550" h="387350">
                  <a:moveTo>
                    <a:pt x="422909" y="16763"/>
                  </a:moveTo>
                  <a:lnTo>
                    <a:pt x="422909" y="0"/>
                  </a:lnTo>
                  <a:lnTo>
                    <a:pt x="372617" y="0"/>
                  </a:lnTo>
                  <a:lnTo>
                    <a:pt x="372617" y="16763"/>
                  </a:lnTo>
                  <a:lnTo>
                    <a:pt x="422909" y="16763"/>
                  </a:lnTo>
                  <a:close/>
                </a:path>
                <a:path w="1606550" h="387350">
                  <a:moveTo>
                    <a:pt x="489965" y="16763"/>
                  </a:moveTo>
                  <a:lnTo>
                    <a:pt x="489965" y="0"/>
                  </a:lnTo>
                  <a:lnTo>
                    <a:pt x="439673" y="0"/>
                  </a:lnTo>
                  <a:lnTo>
                    <a:pt x="439673" y="16763"/>
                  </a:lnTo>
                  <a:lnTo>
                    <a:pt x="489965" y="16763"/>
                  </a:lnTo>
                  <a:close/>
                </a:path>
                <a:path w="1606550" h="387350">
                  <a:moveTo>
                    <a:pt x="557021" y="16763"/>
                  </a:moveTo>
                  <a:lnTo>
                    <a:pt x="557021" y="0"/>
                  </a:lnTo>
                  <a:lnTo>
                    <a:pt x="506729" y="0"/>
                  </a:lnTo>
                  <a:lnTo>
                    <a:pt x="506729" y="16763"/>
                  </a:lnTo>
                  <a:lnTo>
                    <a:pt x="557021" y="16763"/>
                  </a:lnTo>
                  <a:close/>
                </a:path>
                <a:path w="1606550" h="387350">
                  <a:moveTo>
                    <a:pt x="623315" y="16763"/>
                  </a:moveTo>
                  <a:lnTo>
                    <a:pt x="623315" y="0"/>
                  </a:lnTo>
                  <a:lnTo>
                    <a:pt x="573023" y="0"/>
                  </a:lnTo>
                  <a:lnTo>
                    <a:pt x="573023" y="16763"/>
                  </a:lnTo>
                  <a:lnTo>
                    <a:pt x="623315" y="16763"/>
                  </a:lnTo>
                  <a:close/>
                </a:path>
                <a:path w="1606550" h="387350">
                  <a:moveTo>
                    <a:pt x="690371" y="16763"/>
                  </a:moveTo>
                  <a:lnTo>
                    <a:pt x="690371" y="0"/>
                  </a:lnTo>
                  <a:lnTo>
                    <a:pt x="640079" y="0"/>
                  </a:lnTo>
                  <a:lnTo>
                    <a:pt x="640079" y="16763"/>
                  </a:lnTo>
                  <a:lnTo>
                    <a:pt x="690371" y="16763"/>
                  </a:lnTo>
                  <a:close/>
                </a:path>
                <a:path w="1606550" h="387350">
                  <a:moveTo>
                    <a:pt x="757427" y="16763"/>
                  </a:moveTo>
                  <a:lnTo>
                    <a:pt x="757427" y="0"/>
                  </a:lnTo>
                  <a:lnTo>
                    <a:pt x="707135" y="0"/>
                  </a:lnTo>
                  <a:lnTo>
                    <a:pt x="707135" y="16763"/>
                  </a:lnTo>
                  <a:lnTo>
                    <a:pt x="757427" y="16763"/>
                  </a:lnTo>
                  <a:close/>
                </a:path>
                <a:path w="1606550" h="387350">
                  <a:moveTo>
                    <a:pt x="823721" y="16763"/>
                  </a:moveTo>
                  <a:lnTo>
                    <a:pt x="823721" y="0"/>
                  </a:lnTo>
                  <a:lnTo>
                    <a:pt x="774191" y="0"/>
                  </a:lnTo>
                  <a:lnTo>
                    <a:pt x="774191" y="16763"/>
                  </a:lnTo>
                  <a:lnTo>
                    <a:pt x="823721" y="16763"/>
                  </a:lnTo>
                  <a:close/>
                </a:path>
                <a:path w="1606550" h="387350">
                  <a:moveTo>
                    <a:pt x="890777" y="16763"/>
                  </a:moveTo>
                  <a:lnTo>
                    <a:pt x="890777" y="0"/>
                  </a:lnTo>
                  <a:lnTo>
                    <a:pt x="840485" y="0"/>
                  </a:lnTo>
                  <a:lnTo>
                    <a:pt x="840485" y="16763"/>
                  </a:lnTo>
                  <a:lnTo>
                    <a:pt x="890777" y="16763"/>
                  </a:lnTo>
                  <a:close/>
                </a:path>
                <a:path w="1606550" h="387350">
                  <a:moveTo>
                    <a:pt x="957833" y="16763"/>
                  </a:moveTo>
                  <a:lnTo>
                    <a:pt x="957833" y="0"/>
                  </a:lnTo>
                  <a:lnTo>
                    <a:pt x="907541" y="0"/>
                  </a:lnTo>
                  <a:lnTo>
                    <a:pt x="907541" y="16763"/>
                  </a:lnTo>
                  <a:lnTo>
                    <a:pt x="957833" y="16763"/>
                  </a:lnTo>
                  <a:close/>
                </a:path>
                <a:path w="1606550" h="387350">
                  <a:moveTo>
                    <a:pt x="1024127" y="16763"/>
                  </a:moveTo>
                  <a:lnTo>
                    <a:pt x="1024127" y="0"/>
                  </a:lnTo>
                  <a:lnTo>
                    <a:pt x="974597" y="0"/>
                  </a:lnTo>
                  <a:lnTo>
                    <a:pt x="974597" y="16763"/>
                  </a:lnTo>
                  <a:lnTo>
                    <a:pt x="1024127" y="16763"/>
                  </a:lnTo>
                  <a:close/>
                </a:path>
                <a:path w="1606550" h="387350">
                  <a:moveTo>
                    <a:pt x="1091183" y="16763"/>
                  </a:moveTo>
                  <a:lnTo>
                    <a:pt x="1091183" y="0"/>
                  </a:lnTo>
                  <a:lnTo>
                    <a:pt x="1040891" y="0"/>
                  </a:lnTo>
                  <a:lnTo>
                    <a:pt x="1040891" y="16763"/>
                  </a:lnTo>
                  <a:lnTo>
                    <a:pt x="1091183" y="16763"/>
                  </a:lnTo>
                  <a:close/>
                </a:path>
                <a:path w="1606550" h="387350">
                  <a:moveTo>
                    <a:pt x="1158239" y="16763"/>
                  </a:moveTo>
                  <a:lnTo>
                    <a:pt x="1158239" y="0"/>
                  </a:lnTo>
                  <a:lnTo>
                    <a:pt x="1107947" y="0"/>
                  </a:lnTo>
                  <a:lnTo>
                    <a:pt x="1107947" y="16763"/>
                  </a:lnTo>
                  <a:lnTo>
                    <a:pt x="1158239" y="16763"/>
                  </a:lnTo>
                  <a:close/>
                </a:path>
                <a:path w="1606550" h="387350">
                  <a:moveTo>
                    <a:pt x="1224533" y="16763"/>
                  </a:moveTo>
                  <a:lnTo>
                    <a:pt x="1224533" y="0"/>
                  </a:lnTo>
                  <a:lnTo>
                    <a:pt x="1175003" y="0"/>
                  </a:lnTo>
                  <a:lnTo>
                    <a:pt x="1175003" y="16763"/>
                  </a:lnTo>
                  <a:lnTo>
                    <a:pt x="1224533" y="16763"/>
                  </a:lnTo>
                  <a:close/>
                </a:path>
                <a:path w="1606550" h="387350">
                  <a:moveTo>
                    <a:pt x="1291589" y="16763"/>
                  </a:moveTo>
                  <a:lnTo>
                    <a:pt x="1291589" y="0"/>
                  </a:lnTo>
                  <a:lnTo>
                    <a:pt x="1241297" y="0"/>
                  </a:lnTo>
                  <a:lnTo>
                    <a:pt x="1241297" y="16763"/>
                  </a:lnTo>
                  <a:lnTo>
                    <a:pt x="1291589" y="16763"/>
                  </a:lnTo>
                  <a:close/>
                </a:path>
                <a:path w="1606550" h="387350">
                  <a:moveTo>
                    <a:pt x="1358645" y="16763"/>
                  </a:moveTo>
                  <a:lnTo>
                    <a:pt x="1358645" y="0"/>
                  </a:lnTo>
                  <a:lnTo>
                    <a:pt x="1308353" y="0"/>
                  </a:lnTo>
                  <a:lnTo>
                    <a:pt x="1308353" y="16763"/>
                  </a:lnTo>
                  <a:lnTo>
                    <a:pt x="1358645" y="16763"/>
                  </a:lnTo>
                  <a:close/>
                </a:path>
                <a:path w="1606550" h="387350">
                  <a:moveTo>
                    <a:pt x="1425701" y="16763"/>
                  </a:moveTo>
                  <a:lnTo>
                    <a:pt x="1425701" y="0"/>
                  </a:lnTo>
                  <a:lnTo>
                    <a:pt x="1375409" y="0"/>
                  </a:lnTo>
                  <a:lnTo>
                    <a:pt x="1375409" y="16763"/>
                  </a:lnTo>
                  <a:lnTo>
                    <a:pt x="1425701" y="16763"/>
                  </a:lnTo>
                  <a:close/>
                </a:path>
                <a:path w="1606550" h="387350">
                  <a:moveTo>
                    <a:pt x="1491995" y="16763"/>
                  </a:moveTo>
                  <a:lnTo>
                    <a:pt x="1491995" y="0"/>
                  </a:lnTo>
                  <a:lnTo>
                    <a:pt x="1441703" y="0"/>
                  </a:lnTo>
                  <a:lnTo>
                    <a:pt x="1441703" y="16763"/>
                  </a:lnTo>
                  <a:lnTo>
                    <a:pt x="1491995" y="16763"/>
                  </a:lnTo>
                  <a:close/>
                </a:path>
                <a:path w="1606550" h="387350">
                  <a:moveTo>
                    <a:pt x="1559051" y="16763"/>
                  </a:moveTo>
                  <a:lnTo>
                    <a:pt x="1559051" y="0"/>
                  </a:lnTo>
                  <a:lnTo>
                    <a:pt x="1508759" y="0"/>
                  </a:lnTo>
                  <a:lnTo>
                    <a:pt x="1508759" y="16763"/>
                  </a:lnTo>
                  <a:lnTo>
                    <a:pt x="1559051" y="16763"/>
                  </a:lnTo>
                  <a:close/>
                </a:path>
                <a:path w="1606550" h="387350">
                  <a:moveTo>
                    <a:pt x="1606295" y="35813"/>
                  </a:moveTo>
                  <a:lnTo>
                    <a:pt x="1606295" y="0"/>
                  </a:lnTo>
                  <a:lnTo>
                    <a:pt x="1575815" y="0"/>
                  </a:lnTo>
                  <a:lnTo>
                    <a:pt x="1575815" y="16763"/>
                  </a:lnTo>
                  <a:lnTo>
                    <a:pt x="1589531" y="16763"/>
                  </a:lnTo>
                  <a:lnTo>
                    <a:pt x="1589531" y="8381"/>
                  </a:lnTo>
                  <a:lnTo>
                    <a:pt x="1597913" y="16763"/>
                  </a:lnTo>
                  <a:lnTo>
                    <a:pt x="1597913" y="35813"/>
                  </a:lnTo>
                  <a:lnTo>
                    <a:pt x="1606295" y="35813"/>
                  </a:lnTo>
                  <a:close/>
                </a:path>
                <a:path w="1606550" h="387350">
                  <a:moveTo>
                    <a:pt x="1597913" y="16763"/>
                  </a:moveTo>
                  <a:lnTo>
                    <a:pt x="1589531" y="8381"/>
                  </a:lnTo>
                  <a:lnTo>
                    <a:pt x="1589531" y="16763"/>
                  </a:lnTo>
                  <a:lnTo>
                    <a:pt x="1597913" y="16763"/>
                  </a:lnTo>
                  <a:close/>
                </a:path>
                <a:path w="1606550" h="387350">
                  <a:moveTo>
                    <a:pt x="1597913" y="35813"/>
                  </a:moveTo>
                  <a:lnTo>
                    <a:pt x="1597913" y="16763"/>
                  </a:lnTo>
                  <a:lnTo>
                    <a:pt x="1589531" y="16763"/>
                  </a:lnTo>
                  <a:lnTo>
                    <a:pt x="1589531" y="35813"/>
                  </a:lnTo>
                  <a:lnTo>
                    <a:pt x="1597913" y="35813"/>
                  </a:lnTo>
                  <a:close/>
                </a:path>
                <a:path w="1606550" h="387350">
                  <a:moveTo>
                    <a:pt x="1606295" y="102869"/>
                  </a:moveTo>
                  <a:lnTo>
                    <a:pt x="1606295" y="52577"/>
                  </a:lnTo>
                  <a:lnTo>
                    <a:pt x="1589531" y="52577"/>
                  </a:lnTo>
                  <a:lnTo>
                    <a:pt x="1589531" y="102869"/>
                  </a:lnTo>
                  <a:lnTo>
                    <a:pt x="1606295" y="102869"/>
                  </a:lnTo>
                  <a:close/>
                </a:path>
                <a:path w="1606550" h="387350">
                  <a:moveTo>
                    <a:pt x="1606295" y="169925"/>
                  </a:moveTo>
                  <a:lnTo>
                    <a:pt x="1606295" y="119634"/>
                  </a:lnTo>
                  <a:lnTo>
                    <a:pt x="1589531" y="119634"/>
                  </a:lnTo>
                  <a:lnTo>
                    <a:pt x="1589531" y="169925"/>
                  </a:lnTo>
                  <a:lnTo>
                    <a:pt x="1606295" y="169925"/>
                  </a:lnTo>
                  <a:close/>
                </a:path>
                <a:path w="1606550" h="387350">
                  <a:moveTo>
                    <a:pt x="1606295" y="236219"/>
                  </a:moveTo>
                  <a:lnTo>
                    <a:pt x="1606295" y="186689"/>
                  </a:lnTo>
                  <a:lnTo>
                    <a:pt x="1589531" y="186689"/>
                  </a:lnTo>
                  <a:lnTo>
                    <a:pt x="1589531" y="236219"/>
                  </a:lnTo>
                  <a:lnTo>
                    <a:pt x="1606295" y="236219"/>
                  </a:lnTo>
                  <a:close/>
                </a:path>
                <a:path w="1606550" h="387350">
                  <a:moveTo>
                    <a:pt x="1606295" y="303275"/>
                  </a:moveTo>
                  <a:lnTo>
                    <a:pt x="1606295" y="252984"/>
                  </a:lnTo>
                  <a:lnTo>
                    <a:pt x="1589531" y="252984"/>
                  </a:lnTo>
                  <a:lnTo>
                    <a:pt x="1589531" y="303275"/>
                  </a:lnTo>
                  <a:lnTo>
                    <a:pt x="1606295" y="303275"/>
                  </a:lnTo>
                  <a:close/>
                </a:path>
                <a:path w="1606550" h="387350">
                  <a:moveTo>
                    <a:pt x="1589531" y="387095"/>
                  </a:moveTo>
                  <a:lnTo>
                    <a:pt x="1589531" y="370331"/>
                  </a:lnTo>
                  <a:lnTo>
                    <a:pt x="1539239" y="370331"/>
                  </a:lnTo>
                  <a:lnTo>
                    <a:pt x="1539239" y="387095"/>
                  </a:lnTo>
                  <a:lnTo>
                    <a:pt x="1589531" y="387095"/>
                  </a:lnTo>
                  <a:close/>
                </a:path>
                <a:path w="1606550" h="387350">
                  <a:moveTo>
                    <a:pt x="1606295" y="370331"/>
                  </a:moveTo>
                  <a:lnTo>
                    <a:pt x="1606295" y="320039"/>
                  </a:lnTo>
                  <a:lnTo>
                    <a:pt x="1589531" y="320039"/>
                  </a:lnTo>
                  <a:lnTo>
                    <a:pt x="1589531" y="370331"/>
                  </a:lnTo>
                  <a:lnTo>
                    <a:pt x="1606295" y="370331"/>
                  </a:lnTo>
                  <a:close/>
                </a:path>
                <a:path w="1606550" h="387350">
                  <a:moveTo>
                    <a:pt x="1522475" y="387095"/>
                  </a:moveTo>
                  <a:lnTo>
                    <a:pt x="1522475" y="370331"/>
                  </a:lnTo>
                  <a:lnTo>
                    <a:pt x="1472945" y="370331"/>
                  </a:lnTo>
                  <a:lnTo>
                    <a:pt x="1472945" y="387095"/>
                  </a:lnTo>
                  <a:lnTo>
                    <a:pt x="1522475" y="387095"/>
                  </a:lnTo>
                  <a:close/>
                </a:path>
                <a:path w="1606550" h="387350">
                  <a:moveTo>
                    <a:pt x="1456181" y="387095"/>
                  </a:moveTo>
                  <a:lnTo>
                    <a:pt x="1456181" y="370331"/>
                  </a:lnTo>
                  <a:lnTo>
                    <a:pt x="1405889" y="370331"/>
                  </a:lnTo>
                  <a:lnTo>
                    <a:pt x="1405889" y="387095"/>
                  </a:lnTo>
                  <a:lnTo>
                    <a:pt x="1456181" y="387095"/>
                  </a:lnTo>
                  <a:close/>
                </a:path>
                <a:path w="1606550" h="387350">
                  <a:moveTo>
                    <a:pt x="1389125" y="387095"/>
                  </a:moveTo>
                  <a:lnTo>
                    <a:pt x="1389125" y="370331"/>
                  </a:lnTo>
                  <a:lnTo>
                    <a:pt x="1338833" y="370331"/>
                  </a:lnTo>
                  <a:lnTo>
                    <a:pt x="1338833" y="387095"/>
                  </a:lnTo>
                  <a:lnTo>
                    <a:pt x="1389125" y="387095"/>
                  </a:lnTo>
                  <a:close/>
                </a:path>
                <a:path w="1606550" h="387350">
                  <a:moveTo>
                    <a:pt x="1322069" y="387095"/>
                  </a:moveTo>
                  <a:lnTo>
                    <a:pt x="1322069" y="370331"/>
                  </a:lnTo>
                  <a:lnTo>
                    <a:pt x="1272539" y="370331"/>
                  </a:lnTo>
                  <a:lnTo>
                    <a:pt x="1272539" y="387095"/>
                  </a:lnTo>
                  <a:lnTo>
                    <a:pt x="1322069" y="387095"/>
                  </a:lnTo>
                  <a:close/>
                </a:path>
                <a:path w="1606550" h="387350">
                  <a:moveTo>
                    <a:pt x="1255775" y="387095"/>
                  </a:moveTo>
                  <a:lnTo>
                    <a:pt x="1255775" y="370331"/>
                  </a:lnTo>
                  <a:lnTo>
                    <a:pt x="1205483" y="370331"/>
                  </a:lnTo>
                  <a:lnTo>
                    <a:pt x="1205483" y="387095"/>
                  </a:lnTo>
                  <a:lnTo>
                    <a:pt x="1255775" y="387095"/>
                  </a:lnTo>
                  <a:close/>
                </a:path>
                <a:path w="1606550" h="387350">
                  <a:moveTo>
                    <a:pt x="1188719" y="387095"/>
                  </a:moveTo>
                  <a:lnTo>
                    <a:pt x="1188719" y="370331"/>
                  </a:lnTo>
                  <a:lnTo>
                    <a:pt x="1138427" y="370331"/>
                  </a:lnTo>
                  <a:lnTo>
                    <a:pt x="1138427" y="387095"/>
                  </a:lnTo>
                  <a:lnTo>
                    <a:pt x="1188719" y="387095"/>
                  </a:lnTo>
                  <a:close/>
                </a:path>
                <a:path w="1606550" h="387350">
                  <a:moveTo>
                    <a:pt x="1121663" y="387095"/>
                  </a:moveTo>
                  <a:lnTo>
                    <a:pt x="1121663" y="370331"/>
                  </a:lnTo>
                  <a:lnTo>
                    <a:pt x="1072133" y="370331"/>
                  </a:lnTo>
                  <a:lnTo>
                    <a:pt x="1072133" y="387095"/>
                  </a:lnTo>
                  <a:lnTo>
                    <a:pt x="1121663" y="387095"/>
                  </a:lnTo>
                  <a:close/>
                </a:path>
                <a:path w="1606550" h="387350">
                  <a:moveTo>
                    <a:pt x="1055369" y="387095"/>
                  </a:moveTo>
                  <a:lnTo>
                    <a:pt x="1055369" y="370331"/>
                  </a:lnTo>
                  <a:lnTo>
                    <a:pt x="1005077" y="370331"/>
                  </a:lnTo>
                  <a:lnTo>
                    <a:pt x="1005077" y="387095"/>
                  </a:lnTo>
                  <a:lnTo>
                    <a:pt x="1055369" y="387095"/>
                  </a:lnTo>
                  <a:close/>
                </a:path>
                <a:path w="1606550" h="387350">
                  <a:moveTo>
                    <a:pt x="988313" y="387095"/>
                  </a:moveTo>
                  <a:lnTo>
                    <a:pt x="988313" y="370331"/>
                  </a:lnTo>
                  <a:lnTo>
                    <a:pt x="938021" y="370331"/>
                  </a:lnTo>
                  <a:lnTo>
                    <a:pt x="938021" y="387095"/>
                  </a:lnTo>
                  <a:lnTo>
                    <a:pt x="988313" y="387095"/>
                  </a:lnTo>
                  <a:close/>
                </a:path>
                <a:path w="1606550" h="387350">
                  <a:moveTo>
                    <a:pt x="921257" y="387095"/>
                  </a:moveTo>
                  <a:lnTo>
                    <a:pt x="921257" y="370331"/>
                  </a:lnTo>
                  <a:lnTo>
                    <a:pt x="870965" y="370331"/>
                  </a:lnTo>
                  <a:lnTo>
                    <a:pt x="870965" y="387095"/>
                  </a:lnTo>
                  <a:lnTo>
                    <a:pt x="921257" y="387095"/>
                  </a:lnTo>
                  <a:close/>
                </a:path>
                <a:path w="1606550" h="387350">
                  <a:moveTo>
                    <a:pt x="854963" y="387095"/>
                  </a:moveTo>
                  <a:lnTo>
                    <a:pt x="854963" y="370331"/>
                  </a:lnTo>
                  <a:lnTo>
                    <a:pt x="804671" y="370331"/>
                  </a:lnTo>
                  <a:lnTo>
                    <a:pt x="804671" y="387095"/>
                  </a:lnTo>
                  <a:lnTo>
                    <a:pt x="854963" y="387095"/>
                  </a:lnTo>
                  <a:close/>
                </a:path>
                <a:path w="1606550" h="387350">
                  <a:moveTo>
                    <a:pt x="787907" y="387095"/>
                  </a:moveTo>
                  <a:lnTo>
                    <a:pt x="787907" y="370331"/>
                  </a:lnTo>
                  <a:lnTo>
                    <a:pt x="737615" y="370331"/>
                  </a:lnTo>
                  <a:lnTo>
                    <a:pt x="737615" y="387095"/>
                  </a:lnTo>
                  <a:lnTo>
                    <a:pt x="787907" y="387095"/>
                  </a:lnTo>
                  <a:close/>
                </a:path>
                <a:path w="1606550" h="387350">
                  <a:moveTo>
                    <a:pt x="720851" y="387095"/>
                  </a:moveTo>
                  <a:lnTo>
                    <a:pt x="720851" y="370331"/>
                  </a:lnTo>
                  <a:lnTo>
                    <a:pt x="670559" y="370331"/>
                  </a:lnTo>
                  <a:lnTo>
                    <a:pt x="670559" y="387095"/>
                  </a:lnTo>
                  <a:lnTo>
                    <a:pt x="720851" y="387095"/>
                  </a:lnTo>
                  <a:close/>
                </a:path>
                <a:path w="1606550" h="387350">
                  <a:moveTo>
                    <a:pt x="653795" y="387095"/>
                  </a:moveTo>
                  <a:lnTo>
                    <a:pt x="653795" y="370331"/>
                  </a:lnTo>
                  <a:lnTo>
                    <a:pt x="604265" y="370331"/>
                  </a:lnTo>
                  <a:lnTo>
                    <a:pt x="604265" y="387095"/>
                  </a:lnTo>
                  <a:lnTo>
                    <a:pt x="653795" y="387095"/>
                  </a:lnTo>
                  <a:close/>
                </a:path>
                <a:path w="1606550" h="387350">
                  <a:moveTo>
                    <a:pt x="587501" y="387095"/>
                  </a:moveTo>
                  <a:lnTo>
                    <a:pt x="587501" y="370331"/>
                  </a:lnTo>
                  <a:lnTo>
                    <a:pt x="537209" y="370331"/>
                  </a:lnTo>
                  <a:lnTo>
                    <a:pt x="537209" y="387095"/>
                  </a:lnTo>
                  <a:lnTo>
                    <a:pt x="587501" y="387095"/>
                  </a:lnTo>
                  <a:close/>
                </a:path>
                <a:path w="1606550" h="387350">
                  <a:moveTo>
                    <a:pt x="520445" y="387095"/>
                  </a:moveTo>
                  <a:lnTo>
                    <a:pt x="520445" y="370331"/>
                  </a:lnTo>
                  <a:lnTo>
                    <a:pt x="470153" y="370331"/>
                  </a:lnTo>
                  <a:lnTo>
                    <a:pt x="470153" y="387095"/>
                  </a:lnTo>
                  <a:lnTo>
                    <a:pt x="520445" y="387095"/>
                  </a:lnTo>
                  <a:close/>
                </a:path>
                <a:path w="1606550" h="387350">
                  <a:moveTo>
                    <a:pt x="453389" y="387095"/>
                  </a:moveTo>
                  <a:lnTo>
                    <a:pt x="453389" y="370331"/>
                  </a:lnTo>
                  <a:lnTo>
                    <a:pt x="403859" y="370331"/>
                  </a:lnTo>
                  <a:lnTo>
                    <a:pt x="403859" y="387095"/>
                  </a:lnTo>
                  <a:lnTo>
                    <a:pt x="453389" y="387095"/>
                  </a:lnTo>
                  <a:close/>
                </a:path>
                <a:path w="1606550" h="387350">
                  <a:moveTo>
                    <a:pt x="387095" y="387095"/>
                  </a:moveTo>
                  <a:lnTo>
                    <a:pt x="387095" y="370331"/>
                  </a:lnTo>
                  <a:lnTo>
                    <a:pt x="336803" y="370331"/>
                  </a:lnTo>
                  <a:lnTo>
                    <a:pt x="336803" y="387095"/>
                  </a:lnTo>
                  <a:lnTo>
                    <a:pt x="387095" y="387095"/>
                  </a:lnTo>
                  <a:close/>
                </a:path>
                <a:path w="1606550" h="387350">
                  <a:moveTo>
                    <a:pt x="320039" y="387095"/>
                  </a:moveTo>
                  <a:lnTo>
                    <a:pt x="320039" y="370331"/>
                  </a:lnTo>
                  <a:lnTo>
                    <a:pt x="269747" y="370331"/>
                  </a:lnTo>
                  <a:lnTo>
                    <a:pt x="269747" y="387095"/>
                  </a:lnTo>
                  <a:lnTo>
                    <a:pt x="320039" y="387095"/>
                  </a:lnTo>
                  <a:close/>
                </a:path>
                <a:path w="1606550" h="387350">
                  <a:moveTo>
                    <a:pt x="252983" y="387095"/>
                  </a:moveTo>
                  <a:lnTo>
                    <a:pt x="252983" y="370331"/>
                  </a:lnTo>
                  <a:lnTo>
                    <a:pt x="202691" y="370331"/>
                  </a:lnTo>
                  <a:lnTo>
                    <a:pt x="202691" y="387095"/>
                  </a:lnTo>
                  <a:lnTo>
                    <a:pt x="252983" y="387095"/>
                  </a:lnTo>
                  <a:close/>
                </a:path>
                <a:path w="1606550" h="387350">
                  <a:moveTo>
                    <a:pt x="186689" y="387095"/>
                  </a:moveTo>
                  <a:lnTo>
                    <a:pt x="186689" y="370331"/>
                  </a:lnTo>
                  <a:lnTo>
                    <a:pt x="136397" y="370331"/>
                  </a:lnTo>
                  <a:lnTo>
                    <a:pt x="136397" y="387095"/>
                  </a:lnTo>
                  <a:lnTo>
                    <a:pt x="186689" y="387095"/>
                  </a:lnTo>
                  <a:close/>
                </a:path>
                <a:path w="1606550" h="387350">
                  <a:moveTo>
                    <a:pt x="119633" y="387095"/>
                  </a:moveTo>
                  <a:lnTo>
                    <a:pt x="119633" y="370331"/>
                  </a:lnTo>
                  <a:lnTo>
                    <a:pt x="69341" y="370331"/>
                  </a:lnTo>
                  <a:lnTo>
                    <a:pt x="69341" y="387095"/>
                  </a:lnTo>
                  <a:lnTo>
                    <a:pt x="119633" y="3870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16"/>
            <p:cNvSpPr txBox="1"/>
            <p:nvPr/>
          </p:nvSpPr>
          <p:spPr>
            <a:xfrm>
              <a:off x="4550658" y="4003373"/>
              <a:ext cx="1590040" cy="3467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5"/>
                </a:spcBef>
              </a:pPr>
              <a:r>
                <a:rPr sz="2100" dirty="0">
                  <a:solidFill>
                    <a:srgbClr val="252525"/>
                  </a:solidFill>
                  <a:latin typeface="Times New Roman"/>
                  <a:cs typeface="Times New Roman"/>
                </a:rPr>
                <a:t>05</a:t>
              </a:r>
              <a:endParaRPr sz="2100">
                <a:latin typeface="Times New Roman"/>
                <a:cs typeface="Times New Roman"/>
              </a:endParaRPr>
            </a:p>
          </p:txBody>
        </p:sp>
        <p:sp>
          <p:nvSpPr>
            <p:cNvPr id="51" name="object 17"/>
            <p:cNvSpPr/>
            <p:nvPr/>
          </p:nvSpPr>
          <p:spPr>
            <a:xfrm>
              <a:off x="6265920" y="4016073"/>
              <a:ext cx="1590040" cy="370840"/>
            </a:xfrm>
            <a:custGeom>
              <a:avLst/>
              <a:gdLst/>
              <a:ahLst/>
              <a:cxnLst/>
              <a:rect l="l" t="t" r="r" b="b"/>
              <a:pathLst>
                <a:path w="1590039" h="370839">
                  <a:moveTo>
                    <a:pt x="0" y="0"/>
                  </a:moveTo>
                  <a:lnTo>
                    <a:pt x="0" y="370332"/>
                  </a:lnTo>
                  <a:lnTo>
                    <a:pt x="1589531" y="370332"/>
                  </a:lnTo>
                  <a:lnTo>
                    <a:pt x="158953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919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18"/>
            <p:cNvSpPr/>
            <p:nvPr/>
          </p:nvSpPr>
          <p:spPr>
            <a:xfrm>
              <a:off x="6257538" y="4007691"/>
              <a:ext cx="1606550" cy="387350"/>
            </a:xfrm>
            <a:custGeom>
              <a:avLst/>
              <a:gdLst/>
              <a:ahLst/>
              <a:cxnLst/>
              <a:rect l="l" t="t" r="r" b="b"/>
              <a:pathLst>
                <a:path w="1606550" h="387350">
                  <a:moveTo>
                    <a:pt x="16763" y="370331"/>
                  </a:moveTo>
                  <a:lnTo>
                    <a:pt x="16763" y="329184"/>
                  </a:lnTo>
                  <a:lnTo>
                    <a:pt x="0" y="329184"/>
                  </a:lnTo>
                  <a:lnTo>
                    <a:pt x="0" y="378713"/>
                  </a:lnTo>
                  <a:lnTo>
                    <a:pt x="8381" y="378713"/>
                  </a:lnTo>
                  <a:lnTo>
                    <a:pt x="8381" y="370331"/>
                  </a:lnTo>
                  <a:lnTo>
                    <a:pt x="16763" y="370331"/>
                  </a:lnTo>
                  <a:close/>
                </a:path>
                <a:path w="1606550" h="387350">
                  <a:moveTo>
                    <a:pt x="52577" y="387095"/>
                  </a:moveTo>
                  <a:lnTo>
                    <a:pt x="52577" y="370331"/>
                  </a:lnTo>
                  <a:lnTo>
                    <a:pt x="8381" y="370331"/>
                  </a:lnTo>
                  <a:lnTo>
                    <a:pt x="8381" y="378713"/>
                  </a:lnTo>
                  <a:lnTo>
                    <a:pt x="16763" y="378713"/>
                  </a:lnTo>
                  <a:lnTo>
                    <a:pt x="16763" y="387095"/>
                  </a:lnTo>
                  <a:lnTo>
                    <a:pt x="52577" y="387095"/>
                  </a:lnTo>
                  <a:close/>
                </a:path>
                <a:path w="1606550" h="387350">
                  <a:moveTo>
                    <a:pt x="16763" y="387095"/>
                  </a:moveTo>
                  <a:lnTo>
                    <a:pt x="16763" y="378713"/>
                  </a:lnTo>
                  <a:lnTo>
                    <a:pt x="8381" y="378713"/>
                  </a:lnTo>
                  <a:lnTo>
                    <a:pt x="8381" y="387095"/>
                  </a:lnTo>
                  <a:lnTo>
                    <a:pt x="16763" y="387095"/>
                  </a:lnTo>
                  <a:close/>
                </a:path>
                <a:path w="1606550" h="387350">
                  <a:moveTo>
                    <a:pt x="16763" y="312419"/>
                  </a:moveTo>
                  <a:lnTo>
                    <a:pt x="16763" y="262127"/>
                  </a:lnTo>
                  <a:lnTo>
                    <a:pt x="0" y="262127"/>
                  </a:lnTo>
                  <a:lnTo>
                    <a:pt x="0" y="312419"/>
                  </a:lnTo>
                  <a:lnTo>
                    <a:pt x="16763" y="312419"/>
                  </a:lnTo>
                  <a:close/>
                </a:path>
                <a:path w="1606550" h="387350">
                  <a:moveTo>
                    <a:pt x="16763" y="245363"/>
                  </a:moveTo>
                  <a:lnTo>
                    <a:pt x="16763" y="195072"/>
                  </a:lnTo>
                  <a:lnTo>
                    <a:pt x="0" y="195072"/>
                  </a:lnTo>
                  <a:lnTo>
                    <a:pt x="0" y="245363"/>
                  </a:lnTo>
                  <a:lnTo>
                    <a:pt x="16763" y="245363"/>
                  </a:lnTo>
                  <a:close/>
                </a:path>
                <a:path w="1606550" h="387350">
                  <a:moveTo>
                    <a:pt x="16763" y="178307"/>
                  </a:moveTo>
                  <a:lnTo>
                    <a:pt x="16763" y="128777"/>
                  </a:lnTo>
                  <a:lnTo>
                    <a:pt x="0" y="128777"/>
                  </a:lnTo>
                  <a:lnTo>
                    <a:pt x="0" y="178307"/>
                  </a:lnTo>
                  <a:lnTo>
                    <a:pt x="16763" y="178307"/>
                  </a:lnTo>
                  <a:close/>
                </a:path>
                <a:path w="1606550" h="387350">
                  <a:moveTo>
                    <a:pt x="16763" y="112013"/>
                  </a:moveTo>
                  <a:lnTo>
                    <a:pt x="16763" y="61722"/>
                  </a:lnTo>
                  <a:lnTo>
                    <a:pt x="0" y="61722"/>
                  </a:lnTo>
                  <a:lnTo>
                    <a:pt x="0" y="112013"/>
                  </a:lnTo>
                  <a:lnTo>
                    <a:pt x="16763" y="112013"/>
                  </a:lnTo>
                  <a:close/>
                </a:path>
                <a:path w="1606550" h="387350">
                  <a:moveTo>
                    <a:pt x="22098" y="16763"/>
                  </a:moveTo>
                  <a:lnTo>
                    <a:pt x="22098" y="0"/>
                  </a:lnTo>
                  <a:lnTo>
                    <a:pt x="0" y="0"/>
                  </a:lnTo>
                  <a:lnTo>
                    <a:pt x="0" y="44957"/>
                  </a:lnTo>
                  <a:lnTo>
                    <a:pt x="8382" y="44957"/>
                  </a:lnTo>
                  <a:lnTo>
                    <a:pt x="8382" y="16763"/>
                  </a:lnTo>
                  <a:lnTo>
                    <a:pt x="16763" y="8381"/>
                  </a:lnTo>
                  <a:lnTo>
                    <a:pt x="16763" y="16763"/>
                  </a:lnTo>
                  <a:lnTo>
                    <a:pt x="22098" y="16763"/>
                  </a:lnTo>
                  <a:close/>
                </a:path>
                <a:path w="1606550" h="387350">
                  <a:moveTo>
                    <a:pt x="16763" y="16763"/>
                  </a:moveTo>
                  <a:lnTo>
                    <a:pt x="16763" y="8381"/>
                  </a:lnTo>
                  <a:lnTo>
                    <a:pt x="8382" y="16763"/>
                  </a:lnTo>
                  <a:lnTo>
                    <a:pt x="16763" y="16763"/>
                  </a:lnTo>
                  <a:close/>
                </a:path>
                <a:path w="1606550" h="387350">
                  <a:moveTo>
                    <a:pt x="16763" y="44957"/>
                  </a:moveTo>
                  <a:lnTo>
                    <a:pt x="16763" y="16763"/>
                  </a:lnTo>
                  <a:lnTo>
                    <a:pt x="8382" y="16763"/>
                  </a:lnTo>
                  <a:lnTo>
                    <a:pt x="8382" y="44957"/>
                  </a:lnTo>
                  <a:lnTo>
                    <a:pt x="16763" y="44957"/>
                  </a:lnTo>
                  <a:close/>
                </a:path>
                <a:path w="1606550" h="387350">
                  <a:moveTo>
                    <a:pt x="89153" y="16763"/>
                  </a:moveTo>
                  <a:lnTo>
                    <a:pt x="89153" y="0"/>
                  </a:lnTo>
                  <a:lnTo>
                    <a:pt x="38862" y="0"/>
                  </a:lnTo>
                  <a:lnTo>
                    <a:pt x="38862" y="16763"/>
                  </a:lnTo>
                  <a:lnTo>
                    <a:pt x="89153" y="16763"/>
                  </a:lnTo>
                  <a:close/>
                </a:path>
                <a:path w="1606550" h="387350">
                  <a:moveTo>
                    <a:pt x="156210" y="16763"/>
                  </a:moveTo>
                  <a:lnTo>
                    <a:pt x="156210" y="0"/>
                  </a:lnTo>
                  <a:lnTo>
                    <a:pt x="105918" y="0"/>
                  </a:lnTo>
                  <a:lnTo>
                    <a:pt x="105918" y="16763"/>
                  </a:lnTo>
                  <a:lnTo>
                    <a:pt x="156210" y="16763"/>
                  </a:lnTo>
                  <a:close/>
                </a:path>
                <a:path w="1606550" h="387350">
                  <a:moveTo>
                    <a:pt x="222503" y="16763"/>
                  </a:moveTo>
                  <a:lnTo>
                    <a:pt x="222503" y="0"/>
                  </a:lnTo>
                  <a:lnTo>
                    <a:pt x="172974" y="0"/>
                  </a:lnTo>
                  <a:lnTo>
                    <a:pt x="172974" y="16763"/>
                  </a:lnTo>
                  <a:lnTo>
                    <a:pt x="222503" y="16763"/>
                  </a:lnTo>
                  <a:close/>
                </a:path>
                <a:path w="1606550" h="387350">
                  <a:moveTo>
                    <a:pt x="289560" y="16763"/>
                  </a:moveTo>
                  <a:lnTo>
                    <a:pt x="289560" y="0"/>
                  </a:lnTo>
                  <a:lnTo>
                    <a:pt x="239268" y="0"/>
                  </a:lnTo>
                  <a:lnTo>
                    <a:pt x="239268" y="16763"/>
                  </a:lnTo>
                  <a:lnTo>
                    <a:pt x="289560" y="16763"/>
                  </a:lnTo>
                  <a:close/>
                </a:path>
                <a:path w="1606550" h="387350">
                  <a:moveTo>
                    <a:pt x="356615" y="16763"/>
                  </a:moveTo>
                  <a:lnTo>
                    <a:pt x="356615" y="0"/>
                  </a:lnTo>
                  <a:lnTo>
                    <a:pt x="306324" y="0"/>
                  </a:lnTo>
                  <a:lnTo>
                    <a:pt x="306324" y="16763"/>
                  </a:lnTo>
                  <a:lnTo>
                    <a:pt x="356615" y="16763"/>
                  </a:lnTo>
                  <a:close/>
                </a:path>
                <a:path w="1606550" h="387350">
                  <a:moveTo>
                    <a:pt x="422910" y="16763"/>
                  </a:moveTo>
                  <a:lnTo>
                    <a:pt x="422910" y="0"/>
                  </a:lnTo>
                  <a:lnTo>
                    <a:pt x="373380" y="0"/>
                  </a:lnTo>
                  <a:lnTo>
                    <a:pt x="373380" y="16763"/>
                  </a:lnTo>
                  <a:lnTo>
                    <a:pt x="422910" y="16763"/>
                  </a:lnTo>
                  <a:close/>
                </a:path>
                <a:path w="1606550" h="387350">
                  <a:moveTo>
                    <a:pt x="489965" y="16763"/>
                  </a:moveTo>
                  <a:lnTo>
                    <a:pt x="489965" y="0"/>
                  </a:lnTo>
                  <a:lnTo>
                    <a:pt x="439674" y="0"/>
                  </a:lnTo>
                  <a:lnTo>
                    <a:pt x="439674" y="16763"/>
                  </a:lnTo>
                  <a:lnTo>
                    <a:pt x="489965" y="16763"/>
                  </a:lnTo>
                  <a:close/>
                </a:path>
                <a:path w="1606550" h="387350">
                  <a:moveTo>
                    <a:pt x="557022" y="16763"/>
                  </a:moveTo>
                  <a:lnTo>
                    <a:pt x="557022" y="0"/>
                  </a:lnTo>
                  <a:lnTo>
                    <a:pt x="506730" y="0"/>
                  </a:lnTo>
                  <a:lnTo>
                    <a:pt x="506730" y="16763"/>
                  </a:lnTo>
                  <a:lnTo>
                    <a:pt x="557022" y="16763"/>
                  </a:lnTo>
                  <a:close/>
                </a:path>
                <a:path w="1606550" h="387350">
                  <a:moveTo>
                    <a:pt x="623315" y="16763"/>
                  </a:moveTo>
                  <a:lnTo>
                    <a:pt x="623315" y="0"/>
                  </a:lnTo>
                  <a:lnTo>
                    <a:pt x="573786" y="0"/>
                  </a:lnTo>
                  <a:lnTo>
                    <a:pt x="573786" y="16763"/>
                  </a:lnTo>
                  <a:lnTo>
                    <a:pt x="623315" y="16763"/>
                  </a:lnTo>
                  <a:close/>
                </a:path>
                <a:path w="1606550" h="387350">
                  <a:moveTo>
                    <a:pt x="690372" y="16763"/>
                  </a:moveTo>
                  <a:lnTo>
                    <a:pt x="690372" y="0"/>
                  </a:lnTo>
                  <a:lnTo>
                    <a:pt x="640080" y="0"/>
                  </a:lnTo>
                  <a:lnTo>
                    <a:pt x="640080" y="16763"/>
                  </a:lnTo>
                  <a:lnTo>
                    <a:pt x="690372" y="16763"/>
                  </a:lnTo>
                  <a:close/>
                </a:path>
                <a:path w="1606550" h="387350">
                  <a:moveTo>
                    <a:pt x="757427" y="16763"/>
                  </a:moveTo>
                  <a:lnTo>
                    <a:pt x="757427" y="0"/>
                  </a:lnTo>
                  <a:lnTo>
                    <a:pt x="707136" y="0"/>
                  </a:lnTo>
                  <a:lnTo>
                    <a:pt x="707136" y="16763"/>
                  </a:lnTo>
                  <a:lnTo>
                    <a:pt x="757427" y="16763"/>
                  </a:lnTo>
                  <a:close/>
                </a:path>
                <a:path w="1606550" h="387350">
                  <a:moveTo>
                    <a:pt x="824484" y="16763"/>
                  </a:moveTo>
                  <a:lnTo>
                    <a:pt x="824484" y="0"/>
                  </a:lnTo>
                  <a:lnTo>
                    <a:pt x="774192" y="0"/>
                  </a:lnTo>
                  <a:lnTo>
                    <a:pt x="774192" y="16763"/>
                  </a:lnTo>
                  <a:lnTo>
                    <a:pt x="824484" y="16763"/>
                  </a:lnTo>
                  <a:close/>
                </a:path>
                <a:path w="1606550" h="387350">
                  <a:moveTo>
                    <a:pt x="890777" y="16763"/>
                  </a:moveTo>
                  <a:lnTo>
                    <a:pt x="890777" y="0"/>
                  </a:lnTo>
                  <a:lnTo>
                    <a:pt x="841248" y="0"/>
                  </a:lnTo>
                  <a:lnTo>
                    <a:pt x="841248" y="16763"/>
                  </a:lnTo>
                  <a:lnTo>
                    <a:pt x="890777" y="16763"/>
                  </a:lnTo>
                  <a:close/>
                </a:path>
                <a:path w="1606550" h="387350">
                  <a:moveTo>
                    <a:pt x="957834" y="16763"/>
                  </a:moveTo>
                  <a:lnTo>
                    <a:pt x="957834" y="0"/>
                  </a:lnTo>
                  <a:lnTo>
                    <a:pt x="907542" y="0"/>
                  </a:lnTo>
                  <a:lnTo>
                    <a:pt x="907542" y="16763"/>
                  </a:lnTo>
                  <a:lnTo>
                    <a:pt x="957834" y="16763"/>
                  </a:lnTo>
                  <a:close/>
                </a:path>
                <a:path w="1606550" h="387350">
                  <a:moveTo>
                    <a:pt x="1024889" y="16763"/>
                  </a:moveTo>
                  <a:lnTo>
                    <a:pt x="1024889" y="0"/>
                  </a:lnTo>
                  <a:lnTo>
                    <a:pt x="974598" y="0"/>
                  </a:lnTo>
                  <a:lnTo>
                    <a:pt x="974598" y="16763"/>
                  </a:lnTo>
                  <a:lnTo>
                    <a:pt x="1024889" y="16763"/>
                  </a:lnTo>
                  <a:close/>
                </a:path>
                <a:path w="1606550" h="387350">
                  <a:moveTo>
                    <a:pt x="1091184" y="16763"/>
                  </a:moveTo>
                  <a:lnTo>
                    <a:pt x="1091184" y="0"/>
                  </a:lnTo>
                  <a:lnTo>
                    <a:pt x="1041654" y="0"/>
                  </a:lnTo>
                  <a:lnTo>
                    <a:pt x="1041654" y="16763"/>
                  </a:lnTo>
                  <a:lnTo>
                    <a:pt x="1091184" y="16763"/>
                  </a:lnTo>
                  <a:close/>
                </a:path>
                <a:path w="1606550" h="387350">
                  <a:moveTo>
                    <a:pt x="1158239" y="16763"/>
                  </a:moveTo>
                  <a:lnTo>
                    <a:pt x="1158239" y="0"/>
                  </a:lnTo>
                  <a:lnTo>
                    <a:pt x="1107948" y="0"/>
                  </a:lnTo>
                  <a:lnTo>
                    <a:pt x="1107948" y="16763"/>
                  </a:lnTo>
                  <a:lnTo>
                    <a:pt x="1158239" y="16763"/>
                  </a:lnTo>
                  <a:close/>
                </a:path>
                <a:path w="1606550" h="387350">
                  <a:moveTo>
                    <a:pt x="1225296" y="16763"/>
                  </a:moveTo>
                  <a:lnTo>
                    <a:pt x="1225296" y="0"/>
                  </a:lnTo>
                  <a:lnTo>
                    <a:pt x="1175004" y="0"/>
                  </a:lnTo>
                  <a:lnTo>
                    <a:pt x="1175004" y="16763"/>
                  </a:lnTo>
                  <a:lnTo>
                    <a:pt x="1225296" y="16763"/>
                  </a:lnTo>
                  <a:close/>
                </a:path>
                <a:path w="1606550" h="387350">
                  <a:moveTo>
                    <a:pt x="1291589" y="16763"/>
                  </a:moveTo>
                  <a:lnTo>
                    <a:pt x="1291589" y="0"/>
                  </a:lnTo>
                  <a:lnTo>
                    <a:pt x="1242060" y="0"/>
                  </a:lnTo>
                  <a:lnTo>
                    <a:pt x="1242060" y="16763"/>
                  </a:lnTo>
                  <a:lnTo>
                    <a:pt x="1291589" y="16763"/>
                  </a:lnTo>
                  <a:close/>
                </a:path>
                <a:path w="1606550" h="387350">
                  <a:moveTo>
                    <a:pt x="1358646" y="16763"/>
                  </a:moveTo>
                  <a:lnTo>
                    <a:pt x="1358646" y="0"/>
                  </a:lnTo>
                  <a:lnTo>
                    <a:pt x="1308354" y="0"/>
                  </a:lnTo>
                  <a:lnTo>
                    <a:pt x="1308354" y="16763"/>
                  </a:lnTo>
                  <a:lnTo>
                    <a:pt x="1358646" y="16763"/>
                  </a:lnTo>
                  <a:close/>
                </a:path>
                <a:path w="1606550" h="387350">
                  <a:moveTo>
                    <a:pt x="1425702" y="16763"/>
                  </a:moveTo>
                  <a:lnTo>
                    <a:pt x="1425702" y="0"/>
                  </a:lnTo>
                  <a:lnTo>
                    <a:pt x="1375410" y="0"/>
                  </a:lnTo>
                  <a:lnTo>
                    <a:pt x="1375410" y="16763"/>
                  </a:lnTo>
                  <a:lnTo>
                    <a:pt x="1425702" y="16763"/>
                  </a:lnTo>
                  <a:close/>
                </a:path>
                <a:path w="1606550" h="387350">
                  <a:moveTo>
                    <a:pt x="1492757" y="16763"/>
                  </a:moveTo>
                  <a:lnTo>
                    <a:pt x="1492757" y="0"/>
                  </a:lnTo>
                  <a:lnTo>
                    <a:pt x="1442465" y="0"/>
                  </a:lnTo>
                  <a:lnTo>
                    <a:pt x="1442465" y="16763"/>
                  </a:lnTo>
                  <a:lnTo>
                    <a:pt x="1492757" y="16763"/>
                  </a:lnTo>
                  <a:close/>
                </a:path>
                <a:path w="1606550" h="387350">
                  <a:moveTo>
                    <a:pt x="1559052" y="16763"/>
                  </a:moveTo>
                  <a:lnTo>
                    <a:pt x="1559052" y="0"/>
                  </a:lnTo>
                  <a:lnTo>
                    <a:pt x="1508760" y="0"/>
                  </a:lnTo>
                  <a:lnTo>
                    <a:pt x="1508760" y="16763"/>
                  </a:lnTo>
                  <a:lnTo>
                    <a:pt x="1559052" y="16763"/>
                  </a:lnTo>
                  <a:close/>
                </a:path>
                <a:path w="1606550" h="387350">
                  <a:moveTo>
                    <a:pt x="1606296" y="36575"/>
                  </a:moveTo>
                  <a:lnTo>
                    <a:pt x="1606296" y="0"/>
                  </a:lnTo>
                  <a:lnTo>
                    <a:pt x="1575815" y="0"/>
                  </a:lnTo>
                  <a:lnTo>
                    <a:pt x="1575815" y="16763"/>
                  </a:lnTo>
                  <a:lnTo>
                    <a:pt x="1589532" y="16763"/>
                  </a:lnTo>
                  <a:lnTo>
                    <a:pt x="1589532" y="8381"/>
                  </a:lnTo>
                  <a:lnTo>
                    <a:pt x="1597914" y="16763"/>
                  </a:lnTo>
                  <a:lnTo>
                    <a:pt x="1597914" y="36575"/>
                  </a:lnTo>
                  <a:lnTo>
                    <a:pt x="1606296" y="36575"/>
                  </a:lnTo>
                  <a:close/>
                </a:path>
                <a:path w="1606550" h="387350">
                  <a:moveTo>
                    <a:pt x="1597914" y="16763"/>
                  </a:moveTo>
                  <a:lnTo>
                    <a:pt x="1589532" y="8381"/>
                  </a:lnTo>
                  <a:lnTo>
                    <a:pt x="1589532" y="16763"/>
                  </a:lnTo>
                  <a:lnTo>
                    <a:pt x="1597914" y="16763"/>
                  </a:lnTo>
                  <a:close/>
                </a:path>
                <a:path w="1606550" h="387350">
                  <a:moveTo>
                    <a:pt x="1597914" y="36575"/>
                  </a:moveTo>
                  <a:lnTo>
                    <a:pt x="1597914" y="16763"/>
                  </a:lnTo>
                  <a:lnTo>
                    <a:pt x="1589532" y="16763"/>
                  </a:lnTo>
                  <a:lnTo>
                    <a:pt x="1589532" y="36575"/>
                  </a:lnTo>
                  <a:lnTo>
                    <a:pt x="1597914" y="36575"/>
                  </a:lnTo>
                  <a:close/>
                </a:path>
                <a:path w="1606550" h="387350">
                  <a:moveTo>
                    <a:pt x="1606296" y="103631"/>
                  </a:moveTo>
                  <a:lnTo>
                    <a:pt x="1606296" y="53339"/>
                  </a:lnTo>
                  <a:lnTo>
                    <a:pt x="1589532" y="53339"/>
                  </a:lnTo>
                  <a:lnTo>
                    <a:pt x="1589532" y="103631"/>
                  </a:lnTo>
                  <a:lnTo>
                    <a:pt x="1606296" y="103631"/>
                  </a:lnTo>
                  <a:close/>
                </a:path>
                <a:path w="1606550" h="387350">
                  <a:moveTo>
                    <a:pt x="1606296" y="169925"/>
                  </a:moveTo>
                  <a:lnTo>
                    <a:pt x="1606296" y="120396"/>
                  </a:lnTo>
                  <a:lnTo>
                    <a:pt x="1589532" y="120396"/>
                  </a:lnTo>
                  <a:lnTo>
                    <a:pt x="1589532" y="169925"/>
                  </a:lnTo>
                  <a:lnTo>
                    <a:pt x="1606296" y="169925"/>
                  </a:lnTo>
                  <a:close/>
                </a:path>
                <a:path w="1606550" h="387350">
                  <a:moveTo>
                    <a:pt x="1606296" y="236981"/>
                  </a:moveTo>
                  <a:lnTo>
                    <a:pt x="1606296" y="186689"/>
                  </a:lnTo>
                  <a:lnTo>
                    <a:pt x="1589532" y="186689"/>
                  </a:lnTo>
                  <a:lnTo>
                    <a:pt x="1589532" y="236981"/>
                  </a:lnTo>
                  <a:lnTo>
                    <a:pt x="1606296" y="236981"/>
                  </a:lnTo>
                  <a:close/>
                </a:path>
                <a:path w="1606550" h="387350">
                  <a:moveTo>
                    <a:pt x="1606296" y="304038"/>
                  </a:moveTo>
                  <a:lnTo>
                    <a:pt x="1606296" y="253746"/>
                  </a:lnTo>
                  <a:lnTo>
                    <a:pt x="1589532" y="253746"/>
                  </a:lnTo>
                  <a:lnTo>
                    <a:pt x="1589532" y="304038"/>
                  </a:lnTo>
                  <a:lnTo>
                    <a:pt x="1606296" y="304038"/>
                  </a:lnTo>
                  <a:close/>
                </a:path>
                <a:path w="1606550" h="387350">
                  <a:moveTo>
                    <a:pt x="1589532" y="387095"/>
                  </a:moveTo>
                  <a:lnTo>
                    <a:pt x="1589532" y="370331"/>
                  </a:lnTo>
                  <a:lnTo>
                    <a:pt x="1540002" y="370331"/>
                  </a:lnTo>
                  <a:lnTo>
                    <a:pt x="1540002" y="387095"/>
                  </a:lnTo>
                  <a:lnTo>
                    <a:pt x="1589532" y="387095"/>
                  </a:lnTo>
                  <a:close/>
                </a:path>
                <a:path w="1606550" h="387350">
                  <a:moveTo>
                    <a:pt x="1606296" y="370331"/>
                  </a:moveTo>
                  <a:lnTo>
                    <a:pt x="1606296" y="320801"/>
                  </a:lnTo>
                  <a:lnTo>
                    <a:pt x="1589532" y="320801"/>
                  </a:lnTo>
                  <a:lnTo>
                    <a:pt x="1589532" y="370331"/>
                  </a:lnTo>
                  <a:lnTo>
                    <a:pt x="1606296" y="370331"/>
                  </a:lnTo>
                  <a:close/>
                </a:path>
                <a:path w="1606550" h="387350">
                  <a:moveTo>
                    <a:pt x="1523238" y="387095"/>
                  </a:moveTo>
                  <a:lnTo>
                    <a:pt x="1523238" y="370331"/>
                  </a:lnTo>
                  <a:lnTo>
                    <a:pt x="1472946" y="370331"/>
                  </a:lnTo>
                  <a:lnTo>
                    <a:pt x="1472946" y="387095"/>
                  </a:lnTo>
                  <a:lnTo>
                    <a:pt x="1523238" y="387095"/>
                  </a:lnTo>
                  <a:close/>
                </a:path>
                <a:path w="1606550" h="387350">
                  <a:moveTo>
                    <a:pt x="1456182" y="387095"/>
                  </a:moveTo>
                  <a:lnTo>
                    <a:pt x="1456182" y="370331"/>
                  </a:lnTo>
                  <a:lnTo>
                    <a:pt x="1405890" y="370331"/>
                  </a:lnTo>
                  <a:lnTo>
                    <a:pt x="1405890" y="387095"/>
                  </a:lnTo>
                  <a:lnTo>
                    <a:pt x="1456182" y="387095"/>
                  </a:lnTo>
                  <a:close/>
                </a:path>
                <a:path w="1606550" h="387350">
                  <a:moveTo>
                    <a:pt x="1389126" y="387095"/>
                  </a:moveTo>
                  <a:lnTo>
                    <a:pt x="1389126" y="370331"/>
                  </a:lnTo>
                  <a:lnTo>
                    <a:pt x="1339596" y="370331"/>
                  </a:lnTo>
                  <a:lnTo>
                    <a:pt x="1339596" y="387095"/>
                  </a:lnTo>
                  <a:lnTo>
                    <a:pt x="1389126" y="387095"/>
                  </a:lnTo>
                  <a:close/>
                </a:path>
                <a:path w="1606550" h="387350">
                  <a:moveTo>
                    <a:pt x="1322832" y="387095"/>
                  </a:moveTo>
                  <a:lnTo>
                    <a:pt x="1322832" y="370331"/>
                  </a:lnTo>
                  <a:lnTo>
                    <a:pt x="1272540" y="370331"/>
                  </a:lnTo>
                  <a:lnTo>
                    <a:pt x="1272540" y="387095"/>
                  </a:lnTo>
                  <a:lnTo>
                    <a:pt x="1322832" y="387095"/>
                  </a:lnTo>
                  <a:close/>
                </a:path>
                <a:path w="1606550" h="387350">
                  <a:moveTo>
                    <a:pt x="1255776" y="387095"/>
                  </a:moveTo>
                  <a:lnTo>
                    <a:pt x="1255776" y="370331"/>
                  </a:lnTo>
                  <a:lnTo>
                    <a:pt x="1205484" y="370331"/>
                  </a:lnTo>
                  <a:lnTo>
                    <a:pt x="1205484" y="387095"/>
                  </a:lnTo>
                  <a:lnTo>
                    <a:pt x="1255776" y="387095"/>
                  </a:lnTo>
                  <a:close/>
                </a:path>
                <a:path w="1606550" h="387350">
                  <a:moveTo>
                    <a:pt x="1188720" y="387095"/>
                  </a:moveTo>
                  <a:lnTo>
                    <a:pt x="1188720" y="370331"/>
                  </a:lnTo>
                  <a:lnTo>
                    <a:pt x="1138428" y="370331"/>
                  </a:lnTo>
                  <a:lnTo>
                    <a:pt x="1138428" y="387095"/>
                  </a:lnTo>
                  <a:lnTo>
                    <a:pt x="1188720" y="387095"/>
                  </a:lnTo>
                  <a:close/>
                </a:path>
                <a:path w="1606550" h="387350">
                  <a:moveTo>
                    <a:pt x="1122426" y="387095"/>
                  </a:moveTo>
                  <a:lnTo>
                    <a:pt x="1122426" y="370331"/>
                  </a:lnTo>
                  <a:lnTo>
                    <a:pt x="1072134" y="370331"/>
                  </a:lnTo>
                  <a:lnTo>
                    <a:pt x="1072134" y="387095"/>
                  </a:lnTo>
                  <a:lnTo>
                    <a:pt x="1122426" y="387095"/>
                  </a:lnTo>
                  <a:close/>
                </a:path>
                <a:path w="1606550" h="387350">
                  <a:moveTo>
                    <a:pt x="1055370" y="387095"/>
                  </a:moveTo>
                  <a:lnTo>
                    <a:pt x="1055370" y="370331"/>
                  </a:lnTo>
                  <a:lnTo>
                    <a:pt x="1005078" y="370331"/>
                  </a:lnTo>
                  <a:lnTo>
                    <a:pt x="1005078" y="387095"/>
                  </a:lnTo>
                  <a:lnTo>
                    <a:pt x="1055370" y="387095"/>
                  </a:lnTo>
                  <a:close/>
                </a:path>
                <a:path w="1606550" h="387350">
                  <a:moveTo>
                    <a:pt x="988313" y="387095"/>
                  </a:moveTo>
                  <a:lnTo>
                    <a:pt x="988313" y="370331"/>
                  </a:lnTo>
                  <a:lnTo>
                    <a:pt x="938022" y="370331"/>
                  </a:lnTo>
                  <a:lnTo>
                    <a:pt x="938022" y="387095"/>
                  </a:lnTo>
                  <a:lnTo>
                    <a:pt x="988313" y="387095"/>
                  </a:lnTo>
                  <a:close/>
                </a:path>
                <a:path w="1606550" h="387350">
                  <a:moveTo>
                    <a:pt x="921258" y="387095"/>
                  </a:moveTo>
                  <a:lnTo>
                    <a:pt x="921258" y="370331"/>
                  </a:lnTo>
                  <a:lnTo>
                    <a:pt x="871728" y="370331"/>
                  </a:lnTo>
                  <a:lnTo>
                    <a:pt x="871728" y="387095"/>
                  </a:lnTo>
                  <a:lnTo>
                    <a:pt x="921258" y="387095"/>
                  </a:lnTo>
                  <a:close/>
                </a:path>
                <a:path w="1606550" h="387350">
                  <a:moveTo>
                    <a:pt x="854963" y="387095"/>
                  </a:moveTo>
                  <a:lnTo>
                    <a:pt x="854963" y="370331"/>
                  </a:lnTo>
                  <a:lnTo>
                    <a:pt x="804672" y="370331"/>
                  </a:lnTo>
                  <a:lnTo>
                    <a:pt x="804672" y="387095"/>
                  </a:lnTo>
                  <a:lnTo>
                    <a:pt x="854963" y="387095"/>
                  </a:lnTo>
                  <a:close/>
                </a:path>
                <a:path w="1606550" h="387350">
                  <a:moveTo>
                    <a:pt x="787908" y="387095"/>
                  </a:moveTo>
                  <a:lnTo>
                    <a:pt x="787908" y="370331"/>
                  </a:lnTo>
                  <a:lnTo>
                    <a:pt x="737616" y="370331"/>
                  </a:lnTo>
                  <a:lnTo>
                    <a:pt x="737616" y="387095"/>
                  </a:lnTo>
                  <a:lnTo>
                    <a:pt x="787908" y="387095"/>
                  </a:lnTo>
                  <a:close/>
                </a:path>
                <a:path w="1606550" h="387350">
                  <a:moveTo>
                    <a:pt x="720851" y="387095"/>
                  </a:moveTo>
                  <a:lnTo>
                    <a:pt x="720851" y="370331"/>
                  </a:lnTo>
                  <a:lnTo>
                    <a:pt x="671322" y="370331"/>
                  </a:lnTo>
                  <a:lnTo>
                    <a:pt x="671322" y="387095"/>
                  </a:lnTo>
                  <a:lnTo>
                    <a:pt x="720851" y="387095"/>
                  </a:lnTo>
                  <a:close/>
                </a:path>
                <a:path w="1606550" h="387350">
                  <a:moveTo>
                    <a:pt x="654558" y="387095"/>
                  </a:moveTo>
                  <a:lnTo>
                    <a:pt x="654558" y="370331"/>
                  </a:lnTo>
                  <a:lnTo>
                    <a:pt x="604266" y="370331"/>
                  </a:lnTo>
                  <a:lnTo>
                    <a:pt x="604266" y="387095"/>
                  </a:lnTo>
                  <a:lnTo>
                    <a:pt x="654558" y="387095"/>
                  </a:lnTo>
                  <a:close/>
                </a:path>
                <a:path w="1606550" h="387350">
                  <a:moveTo>
                    <a:pt x="587501" y="387095"/>
                  </a:moveTo>
                  <a:lnTo>
                    <a:pt x="587501" y="370331"/>
                  </a:lnTo>
                  <a:lnTo>
                    <a:pt x="537210" y="370331"/>
                  </a:lnTo>
                  <a:lnTo>
                    <a:pt x="537210" y="387095"/>
                  </a:lnTo>
                  <a:lnTo>
                    <a:pt x="587501" y="387095"/>
                  </a:lnTo>
                  <a:close/>
                </a:path>
                <a:path w="1606550" h="387350">
                  <a:moveTo>
                    <a:pt x="520446" y="387095"/>
                  </a:moveTo>
                  <a:lnTo>
                    <a:pt x="520446" y="370331"/>
                  </a:lnTo>
                  <a:lnTo>
                    <a:pt x="470916" y="370331"/>
                  </a:lnTo>
                  <a:lnTo>
                    <a:pt x="470916" y="387095"/>
                  </a:lnTo>
                  <a:lnTo>
                    <a:pt x="520446" y="387095"/>
                  </a:lnTo>
                  <a:close/>
                </a:path>
                <a:path w="1606550" h="387350">
                  <a:moveTo>
                    <a:pt x="454151" y="387095"/>
                  </a:moveTo>
                  <a:lnTo>
                    <a:pt x="454151" y="370331"/>
                  </a:lnTo>
                  <a:lnTo>
                    <a:pt x="403860" y="370331"/>
                  </a:lnTo>
                  <a:lnTo>
                    <a:pt x="403860" y="387095"/>
                  </a:lnTo>
                  <a:lnTo>
                    <a:pt x="454151" y="387095"/>
                  </a:lnTo>
                  <a:close/>
                </a:path>
                <a:path w="1606550" h="387350">
                  <a:moveTo>
                    <a:pt x="387096" y="387095"/>
                  </a:moveTo>
                  <a:lnTo>
                    <a:pt x="387096" y="370331"/>
                  </a:lnTo>
                  <a:lnTo>
                    <a:pt x="336804" y="370331"/>
                  </a:lnTo>
                  <a:lnTo>
                    <a:pt x="336804" y="387095"/>
                  </a:lnTo>
                  <a:lnTo>
                    <a:pt x="387096" y="387095"/>
                  </a:lnTo>
                  <a:close/>
                </a:path>
                <a:path w="1606550" h="387350">
                  <a:moveTo>
                    <a:pt x="320039" y="387095"/>
                  </a:moveTo>
                  <a:lnTo>
                    <a:pt x="320039" y="370331"/>
                  </a:lnTo>
                  <a:lnTo>
                    <a:pt x="269748" y="370331"/>
                  </a:lnTo>
                  <a:lnTo>
                    <a:pt x="269748" y="387095"/>
                  </a:lnTo>
                  <a:lnTo>
                    <a:pt x="320039" y="387095"/>
                  </a:lnTo>
                  <a:close/>
                </a:path>
                <a:path w="1606550" h="387350">
                  <a:moveTo>
                    <a:pt x="253746" y="387095"/>
                  </a:moveTo>
                  <a:lnTo>
                    <a:pt x="253746" y="370331"/>
                  </a:lnTo>
                  <a:lnTo>
                    <a:pt x="203454" y="370331"/>
                  </a:lnTo>
                  <a:lnTo>
                    <a:pt x="203454" y="387095"/>
                  </a:lnTo>
                  <a:lnTo>
                    <a:pt x="253746" y="387095"/>
                  </a:lnTo>
                  <a:close/>
                </a:path>
                <a:path w="1606550" h="387350">
                  <a:moveTo>
                    <a:pt x="186689" y="387095"/>
                  </a:moveTo>
                  <a:lnTo>
                    <a:pt x="186689" y="370331"/>
                  </a:lnTo>
                  <a:lnTo>
                    <a:pt x="136398" y="370331"/>
                  </a:lnTo>
                  <a:lnTo>
                    <a:pt x="136398" y="387095"/>
                  </a:lnTo>
                  <a:lnTo>
                    <a:pt x="186689" y="387095"/>
                  </a:lnTo>
                  <a:close/>
                </a:path>
                <a:path w="1606550" h="387350">
                  <a:moveTo>
                    <a:pt x="119634" y="387095"/>
                  </a:moveTo>
                  <a:lnTo>
                    <a:pt x="119634" y="370331"/>
                  </a:lnTo>
                  <a:lnTo>
                    <a:pt x="69342" y="370331"/>
                  </a:lnTo>
                  <a:lnTo>
                    <a:pt x="69342" y="387095"/>
                  </a:lnTo>
                  <a:lnTo>
                    <a:pt x="119634" y="38709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19"/>
            <p:cNvSpPr txBox="1"/>
            <p:nvPr/>
          </p:nvSpPr>
          <p:spPr>
            <a:xfrm>
              <a:off x="6265920" y="4003373"/>
              <a:ext cx="1590040" cy="3467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05"/>
                </a:spcBef>
              </a:pPr>
              <a:r>
                <a:rPr sz="2100" dirty="0">
                  <a:solidFill>
                    <a:srgbClr val="FFFFFF"/>
                  </a:solidFill>
                  <a:latin typeface="Times New Roman"/>
                  <a:cs typeface="Times New Roman"/>
                </a:rPr>
                <a:t>06</a:t>
              </a:r>
              <a:endParaRPr sz="2100">
                <a:latin typeface="Times New Roman"/>
                <a:cs typeface="Times New Roman"/>
              </a:endParaRPr>
            </a:p>
          </p:txBody>
        </p:sp>
        <p:sp>
          <p:nvSpPr>
            <p:cNvPr id="54" name="object 20"/>
            <p:cNvSpPr txBox="1"/>
            <p:nvPr/>
          </p:nvSpPr>
          <p:spPr>
            <a:xfrm>
              <a:off x="2645906" y="4891103"/>
              <a:ext cx="3462794" cy="3467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100" spc="5" dirty="0" err="1">
                  <a:latin typeface="Noto Sans CJK JP Regular"/>
                  <a:cs typeface="Noto Sans CJK JP Regular"/>
                </a:rPr>
                <a:t>基于线性规划</a:t>
              </a:r>
              <a:r>
                <a:rPr sz="2100" spc="75" dirty="0">
                  <a:latin typeface="Noto Sans CJK JP Regular"/>
                  <a:cs typeface="Noto Sans CJK JP Regular"/>
                </a:rPr>
                <a:t> </a:t>
              </a:r>
              <a:r>
                <a:rPr sz="3150" spc="7" baseline="-7936" dirty="0" err="1" smtClean="0">
                  <a:latin typeface="Noto Sans CJK JP Regular"/>
                  <a:cs typeface="Noto Sans CJK JP Regular"/>
                </a:rPr>
                <a:t>基于情感招募</a:t>
              </a:r>
              <a:endParaRPr sz="3150" baseline="-7936" dirty="0">
                <a:latin typeface="Noto Sans CJK JP Regular"/>
                <a:cs typeface="Noto Sans CJK JP Regular"/>
              </a:endParaRPr>
            </a:p>
          </p:txBody>
        </p:sp>
        <p:sp>
          <p:nvSpPr>
            <p:cNvPr id="55" name="object 21"/>
            <p:cNvSpPr txBox="1"/>
            <p:nvPr/>
          </p:nvSpPr>
          <p:spPr>
            <a:xfrm>
              <a:off x="4329910" y="5327738"/>
              <a:ext cx="1818915" cy="3467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5"/>
                </a:spcBef>
              </a:pPr>
              <a:r>
                <a:rPr sz="2100" spc="5" dirty="0">
                  <a:latin typeface="Noto Sans CJK JP Regular"/>
                  <a:cs typeface="Noto Sans CJK JP Regular"/>
                </a:rPr>
                <a:t>的方法</a:t>
              </a:r>
              <a:endParaRPr sz="2100" dirty="0">
                <a:latin typeface="Noto Sans CJK JP Regular"/>
                <a:cs typeface="Noto Sans CJK JP Regular"/>
              </a:endParaRPr>
            </a:p>
          </p:txBody>
        </p:sp>
        <p:sp>
          <p:nvSpPr>
            <p:cNvPr id="56" name="object 22"/>
            <p:cNvSpPr/>
            <p:nvPr/>
          </p:nvSpPr>
          <p:spPr>
            <a:xfrm>
              <a:off x="5275320" y="4447365"/>
              <a:ext cx="75565" cy="420370"/>
            </a:xfrm>
            <a:custGeom>
              <a:avLst/>
              <a:gdLst/>
              <a:ahLst/>
              <a:cxnLst/>
              <a:rect l="l" t="t" r="r" b="b"/>
              <a:pathLst>
                <a:path w="75564" h="420370">
                  <a:moveTo>
                    <a:pt x="75437" y="382524"/>
                  </a:moveTo>
                  <a:lnTo>
                    <a:pt x="72497" y="367569"/>
                  </a:lnTo>
                  <a:lnTo>
                    <a:pt x="64484" y="355473"/>
                  </a:lnTo>
                  <a:lnTo>
                    <a:pt x="52613" y="347376"/>
                  </a:lnTo>
                  <a:lnTo>
                    <a:pt x="38099" y="344424"/>
                  </a:lnTo>
                  <a:lnTo>
                    <a:pt x="23145" y="347376"/>
                  </a:lnTo>
                  <a:lnTo>
                    <a:pt x="11048" y="355473"/>
                  </a:lnTo>
                  <a:lnTo>
                    <a:pt x="2952" y="367569"/>
                  </a:lnTo>
                  <a:lnTo>
                    <a:pt x="0" y="382524"/>
                  </a:lnTo>
                  <a:lnTo>
                    <a:pt x="2952" y="397037"/>
                  </a:lnTo>
                  <a:lnTo>
                    <a:pt x="11048" y="408908"/>
                  </a:lnTo>
                  <a:lnTo>
                    <a:pt x="23145" y="416921"/>
                  </a:lnTo>
                  <a:lnTo>
                    <a:pt x="25145" y="417314"/>
                  </a:lnTo>
                  <a:lnTo>
                    <a:pt x="25145" y="382524"/>
                  </a:lnTo>
                  <a:lnTo>
                    <a:pt x="50291" y="382524"/>
                  </a:lnTo>
                  <a:lnTo>
                    <a:pt x="50291" y="417391"/>
                  </a:lnTo>
                  <a:lnTo>
                    <a:pt x="52613" y="416921"/>
                  </a:lnTo>
                  <a:lnTo>
                    <a:pt x="64484" y="408908"/>
                  </a:lnTo>
                  <a:lnTo>
                    <a:pt x="72497" y="397037"/>
                  </a:lnTo>
                  <a:lnTo>
                    <a:pt x="75437" y="382524"/>
                  </a:lnTo>
                  <a:close/>
                </a:path>
                <a:path w="75564" h="420370">
                  <a:moveTo>
                    <a:pt x="50291" y="346904"/>
                  </a:moveTo>
                  <a:lnTo>
                    <a:pt x="50291" y="0"/>
                  </a:lnTo>
                  <a:lnTo>
                    <a:pt x="25145" y="0"/>
                  </a:lnTo>
                  <a:lnTo>
                    <a:pt x="25145" y="346981"/>
                  </a:lnTo>
                  <a:lnTo>
                    <a:pt x="38099" y="344424"/>
                  </a:lnTo>
                  <a:lnTo>
                    <a:pt x="50291" y="346904"/>
                  </a:lnTo>
                  <a:close/>
                </a:path>
                <a:path w="75564" h="420370">
                  <a:moveTo>
                    <a:pt x="50291" y="417391"/>
                  </a:moveTo>
                  <a:lnTo>
                    <a:pt x="50291" y="382524"/>
                  </a:lnTo>
                  <a:lnTo>
                    <a:pt x="25145" y="382524"/>
                  </a:lnTo>
                  <a:lnTo>
                    <a:pt x="25145" y="417314"/>
                  </a:lnTo>
                  <a:lnTo>
                    <a:pt x="38099" y="419862"/>
                  </a:lnTo>
                  <a:lnTo>
                    <a:pt x="50291" y="417391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23"/>
            <p:cNvSpPr txBox="1"/>
            <p:nvPr/>
          </p:nvSpPr>
          <p:spPr>
            <a:xfrm>
              <a:off x="6208250" y="4909391"/>
              <a:ext cx="1630680" cy="66675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 marR="5080" algn="ctr">
                <a:lnSpc>
                  <a:spcPct val="100000"/>
                </a:lnSpc>
                <a:spcBef>
                  <a:spcPts val="105"/>
                </a:spcBef>
              </a:pPr>
              <a:r>
                <a:rPr sz="2100" spc="5" dirty="0">
                  <a:latin typeface="Noto Sans CJK JP Regular"/>
                  <a:cs typeface="Noto Sans CJK JP Regular"/>
                </a:rPr>
                <a:t>基于空闲链的 方法等</a:t>
              </a:r>
              <a:endParaRPr sz="2100" dirty="0">
                <a:latin typeface="Noto Sans CJK JP Regular"/>
                <a:cs typeface="Noto Sans CJK JP Regular"/>
              </a:endParaRPr>
            </a:p>
          </p:txBody>
        </p:sp>
        <p:sp>
          <p:nvSpPr>
            <p:cNvPr id="58" name="object 24"/>
            <p:cNvSpPr/>
            <p:nvPr/>
          </p:nvSpPr>
          <p:spPr>
            <a:xfrm>
              <a:off x="7126218" y="4441270"/>
              <a:ext cx="74930" cy="426084"/>
            </a:xfrm>
            <a:custGeom>
              <a:avLst/>
              <a:gdLst/>
              <a:ahLst/>
              <a:cxnLst/>
              <a:rect l="l" t="t" r="r" b="b"/>
              <a:pathLst>
                <a:path w="74929" h="426085">
                  <a:moveTo>
                    <a:pt x="74675" y="388620"/>
                  </a:moveTo>
                  <a:lnTo>
                    <a:pt x="71735" y="373665"/>
                  </a:lnTo>
                  <a:lnTo>
                    <a:pt x="63722" y="361569"/>
                  </a:lnTo>
                  <a:lnTo>
                    <a:pt x="51851" y="353472"/>
                  </a:lnTo>
                  <a:lnTo>
                    <a:pt x="37337" y="350520"/>
                  </a:lnTo>
                  <a:lnTo>
                    <a:pt x="22824" y="353472"/>
                  </a:lnTo>
                  <a:lnTo>
                    <a:pt x="10953" y="361569"/>
                  </a:lnTo>
                  <a:lnTo>
                    <a:pt x="2940" y="373665"/>
                  </a:lnTo>
                  <a:lnTo>
                    <a:pt x="0" y="388620"/>
                  </a:lnTo>
                  <a:lnTo>
                    <a:pt x="2940" y="403133"/>
                  </a:lnTo>
                  <a:lnTo>
                    <a:pt x="10953" y="415004"/>
                  </a:lnTo>
                  <a:lnTo>
                    <a:pt x="22824" y="423017"/>
                  </a:lnTo>
                  <a:lnTo>
                    <a:pt x="25145" y="423487"/>
                  </a:lnTo>
                  <a:lnTo>
                    <a:pt x="25145" y="388620"/>
                  </a:lnTo>
                  <a:lnTo>
                    <a:pt x="50291" y="388620"/>
                  </a:lnTo>
                  <a:lnTo>
                    <a:pt x="50291" y="423333"/>
                  </a:lnTo>
                  <a:lnTo>
                    <a:pt x="51851" y="423017"/>
                  </a:lnTo>
                  <a:lnTo>
                    <a:pt x="63722" y="415004"/>
                  </a:lnTo>
                  <a:lnTo>
                    <a:pt x="71735" y="403133"/>
                  </a:lnTo>
                  <a:lnTo>
                    <a:pt x="74675" y="388620"/>
                  </a:lnTo>
                  <a:close/>
                </a:path>
                <a:path w="74929" h="426085">
                  <a:moveTo>
                    <a:pt x="50291" y="353155"/>
                  </a:moveTo>
                  <a:lnTo>
                    <a:pt x="50291" y="0"/>
                  </a:lnTo>
                  <a:lnTo>
                    <a:pt x="25145" y="0"/>
                  </a:lnTo>
                  <a:lnTo>
                    <a:pt x="25145" y="353000"/>
                  </a:lnTo>
                  <a:lnTo>
                    <a:pt x="37337" y="350520"/>
                  </a:lnTo>
                  <a:lnTo>
                    <a:pt x="50291" y="353155"/>
                  </a:lnTo>
                  <a:close/>
                </a:path>
                <a:path w="74929" h="426085">
                  <a:moveTo>
                    <a:pt x="50291" y="423333"/>
                  </a:moveTo>
                  <a:lnTo>
                    <a:pt x="50291" y="388620"/>
                  </a:lnTo>
                  <a:lnTo>
                    <a:pt x="25145" y="388620"/>
                  </a:lnTo>
                  <a:lnTo>
                    <a:pt x="25145" y="423487"/>
                  </a:lnTo>
                  <a:lnTo>
                    <a:pt x="37337" y="425958"/>
                  </a:lnTo>
                  <a:lnTo>
                    <a:pt x="50291" y="423333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324621DF-B840-497D-B739-CD99BC2FB081}"/>
              </a:ext>
            </a:extLst>
          </p:cNvPr>
          <p:cNvSpPr/>
          <p:nvPr/>
        </p:nvSpPr>
        <p:spPr>
          <a:xfrm>
            <a:off x="3487056" y="2486025"/>
            <a:ext cx="3719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2.6 </a:t>
            </a:r>
            <a:r>
              <a:rPr lang="zh-CN" altLang="en-US" sz="2400" dirty="0"/>
              <a:t>多机器人系统协同控制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F7C7B71-B15F-41CC-9F53-C42AE9B96BA9}"/>
              </a:ext>
            </a:extLst>
          </p:cNvPr>
          <p:cNvSpPr/>
          <p:nvPr/>
        </p:nvSpPr>
        <p:spPr>
          <a:xfrm>
            <a:off x="1079500" y="3629025"/>
            <a:ext cx="8001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         多</a:t>
            </a:r>
            <a:r>
              <a:rPr lang="zh-CN" altLang="en-US" sz="2000" dirty="0"/>
              <a:t>机器人协同控制指的是多个机器人组成的</a:t>
            </a:r>
            <a:r>
              <a:rPr lang="zh-CN" altLang="en-US" sz="2000" dirty="0" smtClean="0"/>
              <a:t>团队在</a:t>
            </a:r>
            <a:r>
              <a:rPr lang="zh-CN" altLang="en-US" sz="2000" dirty="0"/>
              <a:t>向特定目标或者方向运动的过程中，相互</a:t>
            </a:r>
            <a:r>
              <a:rPr lang="zh-CN" altLang="en-US" sz="2000" dirty="0" smtClean="0"/>
              <a:t>之间保持</a:t>
            </a:r>
            <a:r>
              <a:rPr lang="zh-CN" altLang="en-US" sz="2000" dirty="0"/>
              <a:t>预定的几何形态（即队形），同时又要适应 环境约束（例如避开障碍）的控制问题。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69B8E728-97FD-4953-B01E-92B2987E0F9F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54864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/>
              <a:t>二</a:t>
            </a:r>
            <a:r>
              <a:rPr lang="zh-CN" altLang="en-US" sz="3200" kern="0" dirty="0" smtClean="0"/>
              <a:t>、</a:t>
            </a:r>
            <a:r>
              <a:rPr lang="zh-CN" altLang="en-US" sz="3200" kern="0" dirty="0"/>
              <a:t>多</a:t>
            </a:r>
            <a:r>
              <a:rPr lang="zh-CN" altLang="en-US" sz="3200" kern="0" dirty="0" smtClean="0"/>
              <a:t>机器人系统研究内容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941A8B70-71B2-4F8B-A41B-3A4A77631186}"/>
              </a:ext>
            </a:extLst>
          </p:cNvPr>
          <p:cNvSpPr/>
          <p:nvPr/>
        </p:nvSpPr>
        <p:spPr>
          <a:xfrm>
            <a:off x="3487056" y="2257425"/>
            <a:ext cx="3719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2.6 </a:t>
            </a:r>
            <a:r>
              <a:rPr lang="zh-CN" altLang="en-US" sz="2400" dirty="0"/>
              <a:t>多机器人系统协同控制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48DCD66-958B-4C30-A071-BB1F08C79383}"/>
              </a:ext>
            </a:extLst>
          </p:cNvPr>
          <p:cNvSpPr/>
          <p:nvPr/>
        </p:nvSpPr>
        <p:spPr>
          <a:xfrm>
            <a:off x="1993900" y="3718938"/>
            <a:ext cx="2667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集群控制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编队控制</a:t>
            </a:r>
            <a:endParaRPr lang="zh-CN" alt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9B8E728-97FD-4953-B01E-92B2987E0F9F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54864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/>
              <a:t>二</a:t>
            </a:r>
            <a:r>
              <a:rPr lang="zh-CN" altLang="en-US" sz="3200" kern="0" dirty="0" smtClean="0"/>
              <a:t>、</a:t>
            </a:r>
            <a:r>
              <a:rPr lang="zh-CN" altLang="en-US" sz="3200" kern="0" dirty="0"/>
              <a:t>多</a:t>
            </a:r>
            <a:r>
              <a:rPr lang="zh-CN" altLang="en-US" sz="3200" kern="0" dirty="0" smtClean="0"/>
              <a:t>机器人系统研究内容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737100" y="3400425"/>
            <a:ext cx="4453889" cy="3014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2070101" y="3636700"/>
            <a:ext cx="2362200" cy="3366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2100" spc="5" dirty="0">
                <a:latin typeface="Noto Sans CJK JP Regular"/>
                <a:cs typeface="Noto Sans CJK JP Regular"/>
              </a:rPr>
              <a:t>虚拟结构法</a:t>
            </a:r>
            <a:endParaRPr sz="2100" dirty="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70102" y="4246157"/>
            <a:ext cx="3290127" cy="3366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2100" spc="5" dirty="0">
                <a:solidFill>
                  <a:srgbClr val="252525"/>
                </a:solidFill>
                <a:latin typeface="Noto Sans CJK JP Regular"/>
                <a:cs typeface="Noto Sans CJK JP Regular"/>
              </a:rPr>
              <a:t>跟随领航者方法</a:t>
            </a:r>
            <a:endParaRPr sz="2100" dirty="0">
              <a:latin typeface="Noto Sans CJK JP Regular"/>
              <a:cs typeface="Noto Sans CJK JP Regular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70100" y="5455546"/>
            <a:ext cx="3290127" cy="3366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2100" b="1" spc="5" dirty="0">
                <a:solidFill>
                  <a:srgbClr val="FF0000"/>
                </a:solidFill>
                <a:latin typeface="Noto Sans CJK JP Regular"/>
                <a:cs typeface="Noto Sans CJK JP Regular"/>
              </a:rPr>
              <a:t>基于图论的方法</a:t>
            </a:r>
            <a:endParaRPr sz="2100" b="1" dirty="0">
              <a:solidFill>
                <a:srgbClr val="FF0000"/>
              </a:solidFill>
              <a:latin typeface="Noto Sans CJK JP Regular"/>
              <a:cs typeface="Noto Sans CJK JP Regular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070101" y="4855614"/>
            <a:ext cx="3290127" cy="3366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sz="2100" spc="5" dirty="0">
                <a:solidFill>
                  <a:srgbClr val="252525"/>
                </a:solidFill>
                <a:latin typeface="Noto Sans CJK JP Regular"/>
                <a:cs typeface="Noto Sans CJK JP Regular"/>
              </a:rPr>
              <a:t>基于行为的方法</a:t>
            </a:r>
            <a:endParaRPr sz="2100" dirty="0">
              <a:latin typeface="Noto Sans CJK JP Regular"/>
              <a:cs typeface="Noto Sans CJK JP Regular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5301868-BFA4-4C2C-93B6-15DF30A4398C}"/>
              </a:ext>
            </a:extLst>
          </p:cNvPr>
          <p:cNvSpPr/>
          <p:nvPr/>
        </p:nvSpPr>
        <p:spPr>
          <a:xfrm>
            <a:off x="3487056" y="2257425"/>
            <a:ext cx="37192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2.6 </a:t>
            </a:r>
            <a:r>
              <a:rPr lang="zh-CN" altLang="en-US" sz="2400" dirty="0"/>
              <a:t>多机器人系统协同控制</a:t>
            </a: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69B8E728-97FD-4953-B01E-92B2987E0F9F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548640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/>
              <a:t>二</a:t>
            </a:r>
            <a:r>
              <a:rPr lang="zh-CN" altLang="en-US" sz="3200" kern="0" dirty="0" smtClean="0"/>
              <a:t>、</a:t>
            </a:r>
            <a:r>
              <a:rPr lang="zh-CN" altLang="en-US" sz="3200" kern="0" dirty="0"/>
              <a:t>多</a:t>
            </a:r>
            <a:r>
              <a:rPr lang="zh-CN" altLang="en-US" sz="3200" kern="0" dirty="0" smtClean="0"/>
              <a:t>机器人系统研究内容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0" y="3400425"/>
            <a:ext cx="4605867" cy="25908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5F66DEAD-055A-4FBF-9A7E-C8E22BFF202C}"/>
              </a:ext>
            </a:extLst>
          </p:cNvPr>
          <p:cNvSpPr/>
          <p:nvPr/>
        </p:nvSpPr>
        <p:spPr>
          <a:xfrm>
            <a:off x="165101" y="109472"/>
            <a:ext cx="4268788" cy="604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/>
              <a:t>三</a:t>
            </a:r>
            <a:r>
              <a:rPr lang="zh-CN" altLang="en-US" sz="3200" dirty="0"/>
              <a:t>、</a:t>
            </a:r>
            <a:r>
              <a:rPr lang="zh-CN" altLang="en-US" sz="3200" dirty="0" smtClean="0"/>
              <a:t>多</a:t>
            </a:r>
            <a:r>
              <a:rPr lang="zh-CN" altLang="en-US" sz="3200" dirty="0"/>
              <a:t>机器人仿真系统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FCCD9D7-0069-4E00-A835-0407171B1141}"/>
              </a:ext>
            </a:extLst>
          </p:cNvPr>
          <p:cNvSpPr/>
          <p:nvPr/>
        </p:nvSpPr>
        <p:spPr>
          <a:xfrm>
            <a:off x="3715484" y="2333625"/>
            <a:ext cx="35846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典型</a:t>
            </a:r>
            <a:r>
              <a:rPr lang="zh-CN" altLang="en-US" sz="2400" dirty="0"/>
              <a:t>机器人仿真平台</a:t>
            </a:r>
            <a:r>
              <a:rPr lang="zh-CN" altLang="en-US" sz="2400" dirty="0" smtClean="0"/>
              <a:t>介绍</a:t>
            </a:r>
            <a:endParaRPr lang="zh-CN" altLang="en-US" sz="2400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4786617-A22B-49A4-9DE3-C3DB7F63A667}"/>
              </a:ext>
            </a:extLst>
          </p:cNvPr>
          <p:cNvSpPr/>
          <p:nvPr/>
        </p:nvSpPr>
        <p:spPr>
          <a:xfrm>
            <a:off x="1308100" y="3552825"/>
            <a:ext cx="83820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/>
              <a:t>USARSim</a:t>
            </a:r>
            <a:r>
              <a:rPr lang="en-US" altLang="zh-CN" sz="2000" dirty="0"/>
              <a:t> </a:t>
            </a:r>
            <a:r>
              <a:rPr lang="zh-CN" altLang="en-US" sz="2000" dirty="0"/>
              <a:t>，基于</a:t>
            </a:r>
            <a:r>
              <a:rPr lang="en-US" altLang="zh-CN" sz="2000" dirty="0"/>
              <a:t>ODE</a:t>
            </a:r>
            <a:r>
              <a:rPr lang="zh-CN" altLang="en-US" sz="2000" dirty="0"/>
              <a:t>动力学引擎 </a:t>
            </a:r>
            <a:endParaRPr lang="en-US" altLang="zh-CN" sz="2000" dirty="0" smtClean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 smtClean="0"/>
              <a:t>Simbad</a:t>
            </a:r>
            <a:r>
              <a:rPr lang="zh-CN" altLang="en-US" sz="2000" dirty="0"/>
              <a:t>，基于</a:t>
            </a:r>
            <a:r>
              <a:rPr lang="en-US" altLang="zh-CN" sz="2000" dirty="0"/>
              <a:t>Java3D</a:t>
            </a:r>
            <a:r>
              <a:rPr lang="zh-CN" altLang="en-US" sz="2000" dirty="0"/>
              <a:t>，不支持物理计算 </a:t>
            </a:r>
            <a:endParaRPr lang="en-US" altLang="zh-CN" sz="2000" dirty="0" smtClean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err="1" smtClean="0"/>
              <a:t>Webots</a:t>
            </a:r>
            <a:r>
              <a:rPr lang="zh-CN" altLang="en-US" sz="2000" dirty="0"/>
              <a:t>，开源模拟仿真器，提供完整开发环境，</a:t>
            </a:r>
            <a:r>
              <a:rPr lang="en-US" altLang="zh-CN" sz="2000" dirty="0" smtClean="0"/>
              <a:t>ODE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MRDS</a:t>
            </a:r>
            <a:r>
              <a:rPr lang="zh-CN" altLang="en-US" sz="2000" dirty="0"/>
              <a:t>，微软开发，基于</a:t>
            </a:r>
            <a:r>
              <a:rPr lang="en-US" altLang="zh-CN" sz="2000" dirty="0"/>
              <a:t>PhysX</a:t>
            </a:r>
            <a:r>
              <a:rPr lang="zh-CN" altLang="en-US" sz="2000" dirty="0"/>
              <a:t>物理</a:t>
            </a:r>
            <a:r>
              <a:rPr lang="zh-CN" altLang="en-US" sz="2000" dirty="0" smtClean="0"/>
              <a:t>引擎</a:t>
            </a:r>
            <a:endParaRPr lang="en-US" altLang="zh-CN" sz="2000" dirty="0" smtClean="0"/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Player/Stage/Gazebo</a:t>
            </a:r>
            <a:r>
              <a:rPr lang="zh-CN" altLang="en-US" sz="2000" dirty="0"/>
              <a:t>，网络服务部分</a:t>
            </a:r>
            <a:r>
              <a:rPr lang="en-US" altLang="zh-CN" sz="2000" dirty="0"/>
              <a:t>Player</a:t>
            </a:r>
            <a:r>
              <a:rPr lang="zh-CN" altLang="en-US" sz="2000" dirty="0"/>
              <a:t>，</a:t>
            </a:r>
            <a:r>
              <a:rPr lang="en-US" altLang="zh-CN" sz="2000" dirty="0"/>
              <a:t>2D</a:t>
            </a:r>
            <a:r>
              <a:rPr lang="zh-CN" altLang="en-US" sz="2000" dirty="0" smtClean="0"/>
              <a:t>仿真环境</a:t>
            </a:r>
            <a:r>
              <a:rPr lang="en-US" altLang="zh-CN" sz="2000" dirty="0"/>
              <a:t>Stage</a:t>
            </a:r>
            <a:r>
              <a:rPr lang="zh-CN" altLang="en-US" sz="2000" dirty="0"/>
              <a:t>，</a:t>
            </a:r>
            <a:r>
              <a:rPr lang="en-US" altLang="zh-CN" sz="2000" dirty="0"/>
              <a:t>3D</a:t>
            </a:r>
            <a:r>
              <a:rPr lang="zh-CN" altLang="en-US" sz="2000" dirty="0"/>
              <a:t>仿真环境</a:t>
            </a:r>
            <a:r>
              <a:rPr lang="en-US" altLang="zh-CN" sz="2000" dirty="0"/>
              <a:t>Gazebo</a:t>
            </a:r>
          </a:p>
        </p:txBody>
      </p:sp>
    </p:spTree>
    <p:extLst>
      <p:ext uri="{BB962C8B-B14F-4D97-AF65-F5344CB8AC3E}">
        <p14:creationId xmlns:p14="http://schemas.microsoft.com/office/powerpoint/2010/main" val="3476874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5F433DE5-AB57-4A34-A111-4A35696E6C4F}"/>
              </a:ext>
            </a:extLst>
          </p:cNvPr>
          <p:cNvSpPr/>
          <p:nvPr/>
        </p:nvSpPr>
        <p:spPr>
          <a:xfrm>
            <a:off x="1993900" y="2028825"/>
            <a:ext cx="6400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altLang="zh-CN" sz="2400" dirty="0">
                <a:latin typeface="Times New Roman"/>
                <a:cs typeface="Times New Roman"/>
              </a:rPr>
              <a:t>1.1</a:t>
            </a:r>
            <a:r>
              <a:rPr lang="zh-CN" altLang="en-US" sz="2400" spc="-15" dirty="0">
                <a:latin typeface="Times New Roman"/>
                <a:cs typeface="Times New Roman"/>
              </a:rPr>
              <a:t> </a:t>
            </a:r>
            <a:r>
              <a:rPr lang="zh-CN" altLang="en-US" sz="2400" spc="5" dirty="0">
                <a:latin typeface="Droid Sans Fallback"/>
                <a:cs typeface="Droid Sans Fallback"/>
              </a:rPr>
              <a:t>多机器人系统的背景起源</a:t>
            </a:r>
            <a:endParaRPr lang="zh-CN" altLang="en-US" sz="2400" dirty="0">
              <a:latin typeface="Droid Sans Fallback"/>
              <a:cs typeface="Droid Sans Fallback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2A1C308-9008-460B-A6AC-0EE7A6A3C0AA}"/>
              </a:ext>
            </a:extLst>
          </p:cNvPr>
          <p:cNvSpPr/>
          <p:nvPr/>
        </p:nvSpPr>
        <p:spPr>
          <a:xfrm>
            <a:off x="5896904" y="3171825"/>
            <a:ext cx="425039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在</a:t>
            </a:r>
            <a:r>
              <a:rPr lang="zh-CN" altLang="en-US" sz="2000" dirty="0"/>
              <a:t>自然界的众多生物群 体</a:t>
            </a:r>
            <a:r>
              <a:rPr lang="zh-CN" altLang="en-US" sz="2000" dirty="0" smtClean="0"/>
              <a:t>中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如</a:t>
            </a:r>
            <a:r>
              <a:rPr lang="zh-CN" altLang="en-US" sz="2000" dirty="0"/>
              <a:t>蚂蚁、蜜蜂、鸟 群、鱼群</a:t>
            </a:r>
            <a:r>
              <a:rPr lang="zh-CN" altLang="en-US" sz="2000" dirty="0" smtClean="0"/>
              <a:t>等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不</a:t>
            </a:r>
            <a:r>
              <a:rPr lang="zh-CN" altLang="en-US" sz="2000" dirty="0"/>
              <a:t>存在一个 协调者来协调大量</a:t>
            </a:r>
            <a:r>
              <a:rPr lang="zh-CN" altLang="en-US" sz="2000" dirty="0" smtClean="0"/>
              <a:t>自主的个体</a:t>
            </a:r>
            <a:r>
              <a:rPr lang="zh-CN" altLang="en-US" sz="2000" dirty="0"/>
              <a:t>，</a:t>
            </a:r>
            <a:r>
              <a:rPr lang="zh-CN" altLang="en-US" sz="2000" dirty="0" smtClean="0"/>
              <a:t>但</a:t>
            </a:r>
            <a:r>
              <a:rPr lang="zh-CN" altLang="en-US" sz="2000" dirty="0"/>
              <a:t>整个系统却呈 现协调、有序的状态。</a:t>
            </a:r>
          </a:p>
        </p:txBody>
      </p:sp>
      <p:sp>
        <p:nvSpPr>
          <p:cNvPr id="6" name="object 16">
            <a:extLst>
              <a:ext uri="{FF2B5EF4-FFF2-40B4-BE49-F238E27FC236}">
                <a16:creationId xmlns:a16="http://schemas.microsoft.com/office/drawing/2014/main" id="{ED425949-6565-4E81-92F1-A0F0FFD7A491}"/>
              </a:ext>
            </a:extLst>
          </p:cNvPr>
          <p:cNvSpPr/>
          <p:nvPr/>
        </p:nvSpPr>
        <p:spPr>
          <a:xfrm>
            <a:off x="2070100" y="3324225"/>
            <a:ext cx="3073146" cy="20406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3"/>
          <p:cNvSpPr txBox="1">
            <a:spLocks/>
          </p:cNvSpPr>
          <p:nvPr/>
        </p:nvSpPr>
        <p:spPr>
          <a:xfrm>
            <a:off x="241301" y="276225"/>
            <a:ext cx="4320920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 smtClean="0"/>
              <a:t>一、多机器人系统简介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578834" y="3519038"/>
            <a:ext cx="1248719" cy="17902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46ABAD-A2F6-4423-B0FE-CAD8D6F032CB}"/>
              </a:ext>
            </a:extLst>
          </p:cNvPr>
          <p:cNvSpPr/>
          <p:nvPr/>
        </p:nvSpPr>
        <p:spPr>
          <a:xfrm>
            <a:off x="4737100" y="3476625"/>
            <a:ext cx="5346700" cy="2562240"/>
          </a:xfrm>
          <a:prstGeom prst="rect">
            <a:avLst/>
          </a:prstGeom>
        </p:spPr>
        <p:txBody>
          <a:bodyPr>
            <a:spAutoFit/>
          </a:bodyPr>
          <a:lstStyle/>
          <a:p>
            <a:pPr marL="300990" indent="-285750">
              <a:lnSpc>
                <a:spcPct val="100000"/>
              </a:lnSpc>
              <a:spcBef>
                <a:spcPts val="105"/>
              </a:spcBef>
              <a:buFont typeface="Arial" panose="020B0604020202020204" pitchFamily="34" charset="0"/>
              <a:buChar char="•"/>
            </a:pPr>
            <a:r>
              <a:rPr lang="zh-CN" altLang="en-US" spc="5" dirty="0">
                <a:latin typeface="Noto Sans CJK JP Regular"/>
                <a:cs typeface="Noto Sans CJK JP Regular"/>
              </a:rPr>
              <a:t>构建机器人运动仿真模型</a:t>
            </a:r>
            <a:endParaRPr lang="zh-CN" altLang="en-US" dirty="0">
              <a:latin typeface="Noto Sans CJK JP Regular"/>
              <a:cs typeface="Noto Sans CJK JP Regular"/>
            </a:endParaRPr>
          </a:p>
          <a:p>
            <a:pPr marL="298450" marR="271145" indent="-285750">
              <a:lnSpc>
                <a:spcPct val="100000"/>
              </a:lnSpc>
              <a:spcBef>
                <a:spcPts val="1595"/>
              </a:spcBef>
              <a:buFont typeface="Arial" panose="020B0604020202020204" pitchFamily="34" charset="0"/>
              <a:buChar char="•"/>
            </a:pPr>
            <a:r>
              <a:rPr lang="zh-CN" altLang="en-US" spc="5" dirty="0">
                <a:latin typeface="Noto Sans CJK JP Regular"/>
                <a:cs typeface="Noto Sans CJK JP Regular"/>
              </a:rPr>
              <a:t>构建现实世界各种场景</a:t>
            </a:r>
            <a:r>
              <a:rPr lang="zh-CN" altLang="en-US" spc="5" dirty="0" smtClean="0">
                <a:latin typeface="Noto Sans CJK JP Regular"/>
                <a:cs typeface="Noto Sans CJK JP Regular"/>
              </a:rPr>
              <a:t>的仿真模型</a:t>
            </a:r>
            <a:endParaRPr lang="zh-CN" altLang="en-US" dirty="0">
              <a:latin typeface="Noto Sans CJK JP Regular"/>
              <a:cs typeface="Noto Sans CJK JP Regular"/>
            </a:endParaRPr>
          </a:p>
          <a:p>
            <a:pPr marL="298450" indent="-285750">
              <a:lnSpc>
                <a:spcPct val="100000"/>
              </a:lnSpc>
              <a:spcBef>
                <a:spcPts val="1255"/>
              </a:spcBef>
              <a:buFont typeface="Arial" panose="020B0604020202020204" pitchFamily="34" charset="0"/>
              <a:buChar char="•"/>
            </a:pPr>
            <a:r>
              <a:rPr lang="zh-CN" altLang="en-US" spc="5" dirty="0">
                <a:latin typeface="Noto Sans CJK JP Regular"/>
                <a:cs typeface="Noto Sans CJK JP Regular"/>
              </a:rPr>
              <a:t>构建传感器仿真模型</a:t>
            </a:r>
            <a:endParaRPr lang="zh-CN" altLang="en-US" dirty="0">
              <a:latin typeface="Noto Sans CJK JP Regular"/>
              <a:cs typeface="Noto Sans CJK JP Regular"/>
            </a:endParaRPr>
          </a:p>
          <a:p>
            <a:pPr marL="298450" marR="5080" indent="-285750">
              <a:lnSpc>
                <a:spcPct val="100000"/>
              </a:lnSpc>
              <a:spcBef>
                <a:spcPts val="1735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latin typeface="Noto Sans CJK JP Regular"/>
                <a:cs typeface="Noto Sans CJK JP Regular"/>
              </a:rPr>
              <a:t>为机器人模型添加现实</a:t>
            </a:r>
            <a:r>
              <a:rPr lang="zh-CN" altLang="en-US" dirty="0" smtClean="0">
                <a:latin typeface="Noto Sans CJK JP Regular"/>
                <a:cs typeface="Noto Sans CJK JP Regular"/>
              </a:rPr>
              <a:t>世界</a:t>
            </a:r>
            <a:r>
              <a:rPr lang="zh-CN" altLang="en-US" spc="5" dirty="0" smtClean="0">
                <a:latin typeface="Noto Sans CJK JP Regular"/>
                <a:cs typeface="Noto Sans CJK JP Regular"/>
              </a:rPr>
              <a:t>的物理性质</a:t>
            </a:r>
            <a:endParaRPr lang="en-US" altLang="zh-CN" spc="5" dirty="0" smtClean="0">
              <a:latin typeface="Noto Sans CJK JP Regular"/>
              <a:cs typeface="Noto Sans CJK JP Regular"/>
            </a:endParaRPr>
          </a:p>
          <a:p>
            <a:pPr marL="298450" marR="5080" indent="-285750">
              <a:lnSpc>
                <a:spcPct val="100000"/>
              </a:lnSpc>
              <a:spcBef>
                <a:spcPts val="1735"/>
              </a:spcBef>
              <a:buFont typeface="Arial" panose="020B0604020202020204" pitchFamily="34" charset="0"/>
              <a:buChar char="•"/>
            </a:pPr>
            <a:r>
              <a:rPr lang="zh-CN" altLang="en-US" spc="5" dirty="0" smtClean="0">
                <a:latin typeface="Noto Sans CJK JP Regular"/>
                <a:cs typeface="Noto Sans CJK JP Regular"/>
              </a:rPr>
              <a:t>资料：</a:t>
            </a:r>
            <a:r>
              <a:rPr lang="en-US" altLang="zh-CN" spc="5" dirty="0" smtClean="0">
                <a:latin typeface="Noto Sans CJK JP Regular"/>
                <a:cs typeface="Noto Sans CJK JP Regular"/>
              </a:rPr>
              <a:t>《</a:t>
            </a:r>
            <a:r>
              <a:rPr lang="zh-CN" altLang="en-US" spc="5" dirty="0" smtClean="0">
                <a:latin typeface="Noto Sans CJK JP Regular"/>
                <a:cs typeface="Noto Sans CJK JP Regular"/>
              </a:rPr>
              <a:t>机器人仿真与编程技术</a:t>
            </a:r>
            <a:r>
              <a:rPr lang="en-US" altLang="zh-CN" spc="5" dirty="0" smtClean="0">
                <a:latin typeface="Noto Sans CJK JP Regular"/>
                <a:cs typeface="Noto Sans CJK JP Regular"/>
              </a:rPr>
              <a:t>》</a:t>
            </a:r>
            <a:r>
              <a:rPr lang="zh-CN" altLang="en-US" spc="5" dirty="0" smtClean="0">
                <a:latin typeface="Noto Sans CJK JP Regular"/>
                <a:cs typeface="Noto Sans CJK JP Regular"/>
              </a:rPr>
              <a:t>清华大学出版社</a:t>
            </a:r>
            <a:endParaRPr lang="zh-CN" altLang="en-US" dirty="0">
              <a:latin typeface="Noto Sans CJK JP Regular"/>
              <a:cs typeface="Noto Sans CJK JP Regular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66DEAD-055A-4FBF-9A7E-C8E22BFF202C}"/>
              </a:ext>
            </a:extLst>
          </p:cNvPr>
          <p:cNvSpPr/>
          <p:nvPr/>
        </p:nvSpPr>
        <p:spPr>
          <a:xfrm>
            <a:off x="165101" y="109472"/>
            <a:ext cx="4268788" cy="604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/>
              <a:t>三</a:t>
            </a:r>
            <a:r>
              <a:rPr lang="zh-CN" altLang="en-US" sz="3200" dirty="0"/>
              <a:t>、</a:t>
            </a:r>
            <a:r>
              <a:rPr lang="zh-CN" altLang="en-US" sz="3200" dirty="0" smtClean="0"/>
              <a:t>多</a:t>
            </a:r>
            <a:r>
              <a:rPr lang="zh-CN" altLang="en-US" sz="3200" dirty="0"/>
              <a:t>机器人仿真系统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CCD9D7-0069-4E00-A835-0407171B1141}"/>
              </a:ext>
            </a:extLst>
          </p:cNvPr>
          <p:cNvSpPr/>
          <p:nvPr/>
        </p:nvSpPr>
        <p:spPr>
          <a:xfrm>
            <a:off x="3715484" y="2333625"/>
            <a:ext cx="35846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/>
              <a:t>典型</a:t>
            </a:r>
            <a:r>
              <a:rPr lang="zh-CN" altLang="en-US" sz="2400" dirty="0"/>
              <a:t>机器人仿真平台</a:t>
            </a:r>
            <a:r>
              <a:rPr lang="zh-CN" altLang="en-US" sz="2400" dirty="0" smtClean="0"/>
              <a:t>介绍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873931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object 7"/>
          <p:cNvSpPr/>
          <p:nvPr/>
        </p:nvSpPr>
        <p:spPr>
          <a:xfrm>
            <a:off x="2070100" y="2114104"/>
            <a:ext cx="6358890" cy="4402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66DEAD-055A-4FBF-9A7E-C8E22BFF202C}"/>
              </a:ext>
            </a:extLst>
          </p:cNvPr>
          <p:cNvSpPr/>
          <p:nvPr/>
        </p:nvSpPr>
        <p:spPr>
          <a:xfrm>
            <a:off x="165101" y="109472"/>
            <a:ext cx="4268788" cy="604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/>
              <a:t>三</a:t>
            </a:r>
            <a:r>
              <a:rPr lang="zh-CN" altLang="en-US" sz="3200" dirty="0"/>
              <a:t>、</a:t>
            </a:r>
            <a:r>
              <a:rPr lang="zh-CN" altLang="en-US" sz="3200" dirty="0" smtClean="0"/>
              <a:t>多</a:t>
            </a:r>
            <a:r>
              <a:rPr lang="zh-CN" altLang="en-US" sz="3200" dirty="0"/>
              <a:t>机器人仿真系统</a:t>
            </a:r>
          </a:p>
        </p:txBody>
      </p:sp>
    </p:spTree>
    <p:extLst>
      <p:ext uri="{BB962C8B-B14F-4D97-AF65-F5344CB8AC3E}">
        <p14:creationId xmlns:p14="http://schemas.microsoft.com/office/powerpoint/2010/main" val="4067962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2404248" y="4207741"/>
            <a:ext cx="5291327" cy="7642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541664" y="4262605"/>
            <a:ext cx="1625600" cy="661670"/>
          </a:xfrm>
          <a:custGeom>
            <a:avLst/>
            <a:gdLst/>
            <a:ahLst/>
            <a:cxnLst/>
            <a:rect l="l" t="t" r="r" b="b"/>
            <a:pathLst>
              <a:path w="1625600" h="661670">
                <a:moveTo>
                  <a:pt x="1625346" y="330707"/>
                </a:moveTo>
                <a:lnTo>
                  <a:pt x="1502664" y="0"/>
                </a:lnTo>
                <a:lnTo>
                  <a:pt x="0" y="0"/>
                </a:lnTo>
                <a:lnTo>
                  <a:pt x="122682" y="330708"/>
                </a:lnTo>
                <a:lnTo>
                  <a:pt x="122681" y="661416"/>
                </a:lnTo>
                <a:lnTo>
                  <a:pt x="1502664" y="661415"/>
                </a:lnTo>
                <a:lnTo>
                  <a:pt x="1625346" y="330707"/>
                </a:lnTo>
                <a:close/>
              </a:path>
              <a:path w="1625600" h="661670">
                <a:moveTo>
                  <a:pt x="122681" y="661416"/>
                </a:moveTo>
                <a:lnTo>
                  <a:pt x="122682" y="330708"/>
                </a:lnTo>
                <a:lnTo>
                  <a:pt x="0" y="661416"/>
                </a:lnTo>
                <a:lnTo>
                  <a:pt x="122681" y="661416"/>
                </a:lnTo>
                <a:close/>
              </a:path>
            </a:pathLst>
          </a:custGeom>
          <a:solidFill>
            <a:srgbClr val="2966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541664" y="4262605"/>
            <a:ext cx="1625600" cy="661670"/>
          </a:xfrm>
          <a:custGeom>
            <a:avLst/>
            <a:gdLst/>
            <a:ahLst/>
            <a:cxnLst/>
            <a:rect l="l" t="t" r="r" b="b"/>
            <a:pathLst>
              <a:path w="1625600" h="661670">
                <a:moveTo>
                  <a:pt x="1625346" y="330707"/>
                </a:moveTo>
                <a:lnTo>
                  <a:pt x="1502664" y="0"/>
                </a:lnTo>
                <a:lnTo>
                  <a:pt x="0" y="0"/>
                </a:lnTo>
                <a:lnTo>
                  <a:pt x="122682" y="330708"/>
                </a:lnTo>
                <a:lnTo>
                  <a:pt x="122681" y="661416"/>
                </a:lnTo>
                <a:lnTo>
                  <a:pt x="1502664" y="661415"/>
                </a:lnTo>
                <a:lnTo>
                  <a:pt x="1625346" y="330707"/>
                </a:lnTo>
                <a:close/>
              </a:path>
              <a:path w="1625600" h="661670">
                <a:moveTo>
                  <a:pt x="122681" y="661416"/>
                </a:moveTo>
                <a:lnTo>
                  <a:pt x="122682" y="330708"/>
                </a:lnTo>
                <a:lnTo>
                  <a:pt x="0" y="661416"/>
                </a:lnTo>
                <a:lnTo>
                  <a:pt x="122681" y="661416"/>
                </a:lnTo>
                <a:close/>
              </a:path>
            </a:pathLst>
          </a:custGeom>
          <a:solidFill>
            <a:srgbClr val="2966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810136" y="4387826"/>
            <a:ext cx="556895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456055" algn="l"/>
              </a:tabLst>
            </a:pPr>
            <a:r>
              <a:rPr sz="3150" spc="7" baseline="1322" dirty="0">
                <a:solidFill>
                  <a:srgbClr val="FFFFFF"/>
                </a:solidFill>
                <a:latin typeface="Droid Sans Fallback"/>
                <a:cs typeface="Droid Sans Fallback"/>
              </a:rPr>
              <a:t>仿真代码	</a:t>
            </a:r>
            <a:r>
              <a:rPr sz="2100" spc="-5" dirty="0">
                <a:latin typeface="Times New Roman"/>
                <a:cs typeface="Times New Roman"/>
              </a:rPr>
              <a:t>https://github.com/nubot-nudt/</a:t>
            </a:r>
            <a:r>
              <a:rPr sz="2100" spc="-5" dirty="0">
                <a:solidFill>
                  <a:srgbClr val="C00000"/>
                </a:solidFill>
                <a:latin typeface="Times New Roman"/>
                <a:cs typeface="Times New Roman"/>
              </a:rPr>
              <a:t>simatch</a:t>
            </a:r>
            <a:endParaRPr sz="2100" dirty="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404248" y="5112997"/>
            <a:ext cx="5291327" cy="7376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3254119" y="5299941"/>
            <a:ext cx="433387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-5" dirty="0">
                <a:latin typeface="Times New Roman"/>
                <a:cs typeface="Times New Roman"/>
              </a:rPr>
              <a:t>https://github.com/nubot-nudt/</a:t>
            </a:r>
            <a:r>
              <a:rPr sz="2100" spc="-5" dirty="0">
                <a:solidFill>
                  <a:srgbClr val="C00000"/>
                </a:solidFill>
                <a:latin typeface="Times New Roman"/>
                <a:cs typeface="Times New Roman"/>
              </a:rPr>
              <a:t>nubot_ws</a:t>
            </a:r>
            <a:endParaRPr sz="21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541664" y="5166337"/>
            <a:ext cx="1625600" cy="638175"/>
          </a:xfrm>
          <a:custGeom>
            <a:avLst/>
            <a:gdLst/>
            <a:ahLst/>
            <a:cxnLst/>
            <a:rect l="l" t="t" r="r" b="b"/>
            <a:pathLst>
              <a:path w="1625600" h="638175">
                <a:moveTo>
                  <a:pt x="1625346" y="319277"/>
                </a:moveTo>
                <a:lnTo>
                  <a:pt x="1507236" y="0"/>
                </a:lnTo>
                <a:lnTo>
                  <a:pt x="0" y="0"/>
                </a:lnTo>
                <a:lnTo>
                  <a:pt x="118110" y="319278"/>
                </a:lnTo>
                <a:lnTo>
                  <a:pt x="118110" y="637794"/>
                </a:lnTo>
                <a:lnTo>
                  <a:pt x="1507236" y="637793"/>
                </a:lnTo>
                <a:lnTo>
                  <a:pt x="1625346" y="319277"/>
                </a:lnTo>
                <a:close/>
              </a:path>
              <a:path w="1625600" h="638175">
                <a:moveTo>
                  <a:pt x="118110" y="637794"/>
                </a:moveTo>
                <a:lnTo>
                  <a:pt x="118110" y="319278"/>
                </a:lnTo>
                <a:lnTo>
                  <a:pt x="0" y="637794"/>
                </a:lnTo>
                <a:lnTo>
                  <a:pt x="118110" y="637794"/>
                </a:lnTo>
                <a:close/>
              </a:path>
            </a:pathLst>
          </a:custGeom>
          <a:solidFill>
            <a:srgbClr val="2966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541664" y="5166337"/>
            <a:ext cx="1625600" cy="638175"/>
          </a:xfrm>
          <a:custGeom>
            <a:avLst/>
            <a:gdLst/>
            <a:ahLst/>
            <a:cxnLst/>
            <a:rect l="l" t="t" r="r" b="b"/>
            <a:pathLst>
              <a:path w="1625600" h="638175">
                <a:moveTo>
                  <a:pt x="1625346" y="319277"/>
                </a:moveTo>
                <a:lnTo>
                  <a:pt x="1507236" y="0"/>
                </a:lnTo>
                <a:lnTo>
                  <a:pt x="0" y="0"/>
                </a:lnTo>
                <a:lnTo>
                  <a:pt x="118110" y="319278"/>
                </a:lnTo>
                <a:lnTo>
                  <a:pt x="118110" y="637794"/>
                </a:lnTo>
                <a:lnTo>
                  <a:pt x="1507236" y="637793"/>
                </a:lnTo>
                <a:lnTo>
                  <a:pt x="1625346" y="319277"/>
                </a:lnTo>
                <a:close/>
              </a:path>
              <a:path w="1625600" h="638175">
                <a:moveTo>
                  <a:pt x="118110" y="637794"/>
                </a:moveTo>
                <a:lnTo>
                  <a:pt x="118110" y="319278"/>
                </a:lnTo>
                <a:lnTo>
                  <a:pt x="0" y="637794"/>
                </a:lnTo>
                <a:lnTo>
                  <a:pt x="118110" y="637794"/>
                </a:lnTo>
                <a:close/>
              </a:path>
            </a:pathLst>
          </a:custGeom>
          <a:solidFill>
            <a:srgbClr val="2966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856618" y="5309085"/>
            <a:ext cx="109537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5" dirty="0">
                <a:solidFill>
                  <a:srgbClr val="FFFFFF"/>
                </a:solidFill>
                <a:latin typeface="Droid Sans Fallback"/>
                <a:cs typeface="Droid Sans Fallback"/>
              </a:rPr>
              <a:t>参考代码</a:t>
            </a:r>
            <a:endParaRPr sz="2100">
              <a:latin typeface="Droid Sans Fallback"/>
              <a:cs typeface="Droid Sans Fallback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3E04A3F-2571-4A2B-9722-084E79157EA8}"/>
              </a:ext>
            </a:extLst>
          </p:cNvPr>
          <p:cNvSpPr/>
          <p:nvPr/>
        </p:nvSpPr>
        <p:spPr>
          <a:xfrm>
            <a:off x="3715484" y="1674138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多机器人仿真系统介绍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463EE70-74F2-4BFC-B4C9-BA9A50307D39}"/>
              </a:ext>
            </a:extLst>
          </p:cNvPr>
          <p:cNvSpPr/>
          <p:nvPr/>
        </p:nvSpPr>
        <p:spPr>
          <a:xfrm>
            <a:off x="1474988" y="2640224"/>
            <a:ext cx="707211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err="1"/>
              <a:t>RoboCup</a:t>
            </a:r>
            <a:r>
              <a:rPr lang="zh-CN" altLang="en-US" b="1" dirty="0"/>
              <a:t>中型组仿真平台</a:t>
            </a:r>
            <a:r>
              <a:rPr lang="en-US" altLang="zh-CN" b="1" dirty="0"/>
              <a:t>-</a:t>
            </a:r>
            <a:r>
              <a:rPr lang="en-US" altLang="zh-CN" b="1" dirty="0" err="1" smtClean="0"/>
              <a:t>Simatch</a:t>
            </a:r>
            <a:r>
              <a:rPr lang="en-US" altLang="zh-CN" b="1" dirty="0" smtClean="0"/>
              <a:t>——</a:t>
            </a:r>
            <a:r>
              <a:rPr lang="zh-CN" altLang="en-US" b="1" dirty="0" smtClean="0"/>
              <a:t>国防科技大学</a:t>
            </a:r>
            <a:endParaRPr lang="en-US" altLang="zh-CN" b="1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893326F-5564-4D32-BE17-44220E9E63F3}"/>
              </a:ext>
            </a:extLst>
          </p:cNvPr>
          <p:cNvSpPr/>
          <p:nvPr/>
        </p:nvSpPr>
        <p:spPr>
          <a:xfrm>
            <a:off x="1506739" y="3730750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实物多机器人系统的开发和维护通常较为复杂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F66DEAD-055A-4FBF-9A7E-C8E22BFF202C}"/>
              </a:ext>
            </a:extLst>
          </p:cNvPr>
          <p:cNvSpPr/>
          <p:nvPr/>
        </p:nvSpPr>
        <p:spPr>
          <a:xfrm>
            <a:off x="165101" y="109472"/>
            <a:ext cx="4268788" cy="604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/>
              <a:t>三</a:t>
            </a:r>
            <a:r>
              <a:rPr lang="zh-CN" altLang="en-US" sz="3200" dirty="0"/>
              <a:t>、</a:t>
            </a:r>
            <a:r>
              <a:rPr lang="zh-CN" altLang="en-US" sz="3200" dirty="0" smtClean="0"/>
              <a:t>多</a:t>
            </a:r>
            <a:r>
              <a:rPr lang="zh-CN" altLang="en-US" sz="3200" dirty="0"/>
              <a:t>机器人仿真系统</a:t>
            </a:r>
          </a:p>
        </p:txBody>
      </p:sp>
    </p:spTree>
    <p:extLst>
      <p:ext uri="{BB962C8B-B14F-4D97-AF65-F5344CB8AC3E}">
        <p14:creationId xmlns:p14="http://schemas.microsoft.com/office/powerpoint/2010/main" val="11571951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5270500" y="3248025"/>
            <a:ext cx="3648969" cy="20313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2175F884-8EFF-4143-B99F-7BFFD4BE7153}"/>
              </a:ext>
            </a:extLst>
          </p:cNvPr>
          <p:cNvSpPr/>
          <p:nvPr/>
        </p:nvSpPr>
        <p:spPr>
          <a:xfrm>
            <a:off x="3715484" y="1674138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多机器人仿真系统介绍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473F881-E8C3-4BA2-93B9-808E5A8FC0DF}"/>
              </a:ext>
            </a:extLst>
          </p:cNvPr>
          <p:cNvSpPr/>
          <p:nvPr/>
        </p:nvSpPr>
        <p:spPr>
          <a:xfrm>
            <a:off x="1534682" y="3248025"/>
            <a:ext cx="280618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高还原度的</a:t>
            </a:r>
            <a:r>
              <a:rPr lang="en-US" altLang="zh-CN" dirty="0"/>
              <a:t>3D</a:t>
            </a:r>
            <a:r>
              <a:rPr lang="zh-CN" altLang="en-US" dirty="0"/>
              <a:t>仿真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可复现比赛过程</a:t>
            </a:r>
            <a:endParaRPr lang="en-US" altLang="zh-CN" dirty="0"/>
          </a:p>
          <a:p>
            <a:r>
              <a:rPr lang="zh-CN" altLang="en-US" dirty="0"/>
              <a:t>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可以模拟双方对抗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与实际系统无缝衔接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419D5A2-0CC8-4CBB-B6EB-82ABACDCD2EC}"/>
              </a:ext>
            </a:extLst>
          </p:cNvPr>
          <p:cNvSpPr/>
          <p:nvPr/>
        </p:nvSpPr>
        <p:spPr>
          <a:xfrm>
            <a:off x="1534682" y="2574994"/>
            <a:ext cx="3115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RoboCup</a:t>
            </a:r>
            <a:r>
              <a:rPr lang="zh-CN" altLang="en-US" b="1" dirty="0"/>
              <a:t>中型组仿真平台特点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66DEAD-055A-4FBF-9A7E-C8E22BFF202C}"/>
              </a:ext>
            </a:extLst>
          </p:cNvPr>
          <p:cNvSpPr/>
          <p:nvPr/>
        </p:nvSpPr>
        <p:spPr>
          <a:xfrm>
            <a:off x="165101" y="109472"/>
            <a:ext cx="4268788" cy="604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/>
              <a:t>三</a:t>
            </a:r>
            <a:r>
              <a:rPr lang="zh-CN" altLang="en-US" sz="3200" dirty="0"/>
              <a:t>、</a:t>
            </a:r>
            <a:r>
              <a:rPr lang="zh-CN" altLang="en-US" sz="3200" dirty="0" smtClean="0"/>
              <a:t>多</a:t>
            </a:r>
            <a:r>
              <a:rPr lang="zh-CN" altLang="en-US" sz="3200" dirty="0"/>
              <a:t>机器人仿真系统</a:t>
            </a:r>
          </a:p>
        </p:txBody>
      </p:sp>
    </p:spTree>
    <p:extLst>
      <p:ext uri="{BB962C8B-B14F-4D97-AF65-F5344CB8AC3E}">
        <p14:creationId xmlns:p14="http://schemas.microsoft.com/office/powerpoint/2010/main" val="15964492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DB600541-6F89-42FF-AA45-9BF536C50272}"/>
              </a:ext>
            </a:extLst>
          </p:cNvPr>
          <p:cNvSpPr/>
          <p:nvPr/>
        </p:nvSpPr>
        <p:spPr>
          <a:xfrm>
            <a:off x="3307424" y="1759070"/>
            <a:ext cx="40785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多机器人仿真系统与</a:t>
            </a:r>
            <a:r>
              <a:rPr lang="en-US" altLang="zh-CN" sz="2400" dirty="0"/>
              <a:t>ROS</a:t>
            </a:r>
            <a:r>
              <a:rPr lang="zh-CN" altLang="en-US" sz="2400" dirty="0"/>
              <a:t>连接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C803B4A-BDC1-4756-B7B6-43558EEE4E78}"/>
              </a:ext>
            </a:extLst>
          </p:cNvPr>
          <p:cNvSpPr/>
          <p:nvPr/>
        </p:nvSpPr>
        <p:spPr>
          <a:xfrm>
            <a:off x="1740966" y="3285558"/>
            <a:ext cx="77205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Gazebo</a:t>
            </a:r>
            <a:r>
              <a:rPr lang="zh-CN" altLang="en-US" sz="2000" dirty="0"/>
              <a:t>的插件（</a:t>
            </a:r>
            <a:r>
              <a:rPr lang="en-US" altLang="zh-CN" sz="2000" dirty="0"/>
              <a:t>plugin</a:t>
            </a:r>
            <a:r>
              <a:rPr lang="zh-CN" altLang="en-US" sz="2000" dirty="0"/>
              <a:t>）可以用于控制模型、传 感器、世界的属性甚至控制</a:t>
            </a:r>
            <a:r>
              <a:rPr lang="en-US" altLang="zh-CN" sz="2000" dirty="0"/>
              <a:t>Gazebo</a:t>
            </a:r>
            <a:r>
              <a:rPr lang="zh-CN" altLang="en-US" sz="2000" dirty="0"/>
              <a:t>如何</a:t>
            </a:r>
            <a:r>
              <a:rPr lang="zh-CN" altLang="en-US" sz="2000" dirty="0" smtClean="0"/>
              <a:t>运行；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插件可以以程序的方式更改仿真，它就是一串</a:t>
            </a:r>
            <a:r>
              <a:rPr lang="zh-CN" altLang="en-US" sz="2000" dirty="0" smtClean="0"/>
              <a:t>被编译</a:t>
            </a:r>
            <a:r>
              <a:rPr lang="zh-CN" altLang="en-US" sz="2000" dirty="0"/>
              <a:t>为共享库（</a:t>
            </a:r>
            <a:r>
              <a:rPr lang="en-US" altLang="zh-CN" sz="2000" dirty="0"/>
              <a:t>shared library</a:t>
            </a:r>
            <a:r>
              <a:rPr lang="zh-CN" altLang="en-US" sz="2000" dirty="0"/>
              <a:t>）以及插入到仿真 中的代码，通过标准</a:t>
            </a:r>
            <a:r>
              <a:rPr lang="en-US" altLang="zh-CN" sz="2000" dirty="0"/>
              <a:t>C++</a:t>
            </a:r>
            <a:r>
              <a:rPr lang="zh-CN" altLang="en-US" sz="2000" dirty="0"/>
              <a:t>类，插件可以直接访问</a:t>
            </a:r>
            <a:r>
              <a:rPr lang="en-US" altLang="zh-CN" sz="2000" dirty="0"/>
              <a:t>Gazebo</a:t>
            </a:r>
            <a:r>
              <a:rPr lang="zh-CN" altLang="en-US" sz="2000" dirty="0"/>
              <a:t>的所有功能。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F66DEAD-055A-4FBF-9A7E-C8E22BFF202C}"/>
              </a:ext>
            </a:extLst>
          </p:cNvPr>
          <p:cNvSpPr/>
          <p:nvPr/>
        </p:nvSpPr>
        <p:spPr>
          <a:xfrm>
            <a:off x="165101" y="109472"/>
            <a:ext cx="4268788" cy="604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/>
              <a:t>三</a:t>
            </a:r>
            <a:r>
              <a:rPr lang="zh-CN" altLang="en-US" sz="3200" dirty="0"/>
              <a:t>、</a:t>
            </a:r>
            <a:r>
              <a:rPr lang="zh-CN" altLang="en-US" sz="3200" dirty="0" smtClean="0"/>
              <a:t>多</a:t>
            </a:r>
            <a:r>
              <a:rPr lang="zh-CN" altLang="en-US" sz="3200" dirty="0"/>
              <a:t>机器人仿真系统</a:t>
            </a:r>
          </a:p>
        </p:txBody>
      </p:sp>
    </p:spTree>
    <p:extLst>
      <p:ext uri="{BB962C8B-B14F-4D97-AF65-F5344CB8AC3E}">
        <p14:creationId xmlns:p14="http://schemas.microsoft.com/office/powerpoint/2010/main" val="8195685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765300" y="2877693"/>
            <a:ext cx="6629400" cy="3113532"/>
            <a:chOff x="2742184" y="2877693"/>
            <a:chExt cx="5521071" cy="2644902"/>
          </a:xfrm>
        </p:grpSpPr>
        <p:sp>
          <p:nvSpPr>
            <p:cNvPr id="6" name="object 6"/>
            <p:cNvSpPr/>
            <p:nvPr/>
          </p:nvSpPr>
          <p:spPr>
            <a:xfrm>
              <a:off x="2750566" y="3143631"/>
              <a:ext cx="3096806" cy="2366009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2742184" y="3095625"/>
              <a:ext cx="3111246" cy="242239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2742184" y="3095625"/>
              <a:ext cx="3111500" cy="2422525"/>
            </a:xfrm>
            <a:custGeom>
              <a:avLst/>
              <a:gdLst/>
              <a:ahLst/>
              <a:cxnLst/>
              <a:rect l="l" t="t" r="r" b="b"/>
              <a:pathLst>
                <a:path w="3111500" h="2422525">
                  <a:moveTo>
                    <a:pt x="3111246" y="2422398"/>
                  </a:moveTo>
                  <a:lnTo>
                    <a:pt x="3111246" y="0"/>
                  </a:lnTo>
                  <a:lnTo>
                    <a:pt x="0" y="0"/>
                  </a:lnTo>
                  <a:lnTo>
                    <a:pt x="0" y="2422398"/>
                  </a:lnTo>
                  <a:lnTo>
                    <a:pt x="3810" y="2422398"/>
                  </a:lnTo>
                  <a:lnTo>
                    <a:pt x="3810" y="8382"/>
                  </a:lnTo>
                  <a:lnTo>
                    <a:pt x="8382" y="4572"/>
                  </a:lnTo>
                  <a:lnTo>
                    <a:pt x="8382" y="8382"/>
                  </a:lnTo>
                  <a:lnTo>
                    <a:pt x="3102863" y="8381"/>
                  </a:lnTo>
                  <a:lnTo>
                    <a:pt x="3102863" y="4572"/>
                  </a:lnTo>
                  <a:lnTo>
                    <a:pt x="3107435" y="8381"/>
                  </a:lnTo>
                  <a:lnTo>
                    <a:pt x="3107435" y="2422398"/>
                  </a:lnTo>
                  <a:lnTo>
                    <a:pt x="3111246" y="2422398"/>
                  </a:lnTo>
                  <a:close/>
                </a:path>
                <a:path w="3111500" h="2422525">
                  <a:moveTo>
                    <a:pt x="8382" y="8382"/>
                  </a:moveTo>
                  <a:lnTo>
                    <a:pt x="8382" y="4572"/>
                  </a:lnTo>
                  <a:lnTo>
                    <a:pt x="3810" y="8382"/>
                  </a:lnTo>
                  <a:lnTo>
                    <a:pt x="8382" y="8382"/>
                  </a:lnTo>
                  <a:close/>
                </a:path>
                <a:path w="3111500" h="2422525">
                  <a:moveTo>
                    <a:pt x="8382" y="2414016"/>
                  </a:moveTo>
                  <a:lnTo>
                    <a:pt x="8382" y="8382"/>
                  </a:lnTo>
                  <a:lnTo>
                    <a:pt x="3810" y="8382"/>
                  </a:lnTo>
                  <a:lnTo>
                    <a:pt x="3810" y="2414016"/>
                  </a:lnTo>
                  <a:lnTo>
                    <a:pt x="8382" y="2414016"/>
                  </a:lnTo>
                  <a:close/>
                </a:path>
                <a:path w="3111500" h="2422525">
                  <a:moveTo>
                    <a:pt x="3107435" y="2414016"/>
                  </a:moveTo>
                  <a:lnTo>
                    <a:pt x="3810" y="2414016"/>
                  </a:lnTo>
                  <a:lnTo>
                    <a:pt x="8382" y="2418588"/>
                  </a:lnTo>
                  <a:lnTo>
                    <a:pt x="8382" y="2422398"/>
                  </a:lnTo>
                  <a:lnTo>
                    <a:pt x="3102863" y="2422398"/>
                  </a:lnTo>
                  <a:lnTo>
                    <a:pt x="3102863" y="2418588"/>
                  </a:lnTo>
                  <a:lnTo>
                    <a:pt x="3107435" y="2414016"/>
                  </a:lnTo>
                  <a:close/>
                </a:path>
                <a:path w="3111500" h="2422525">
                  <a:moveTo>
                    <a:pt x="8382" y="2422398"/>
                  </a:moveTo>
                  <a:lnTo>
                    <a:pt x="8382" y="2418588"/>
                  </a:lnTo>
                  <a:lnTo>
                    <a:pt x="3810" y="2414016"/>
                  </a:lnTo>
                  <a:lnTo>
                    <a:pt x="3810" y="2422398"/>
                  </a:lnTo>
                  <a:lnTo>
                    <a:pt x="8382" y="2422398"/>
                  </a:lnTo>
                  <a:close/>
                </a:path>
                <a:path w="3111500" h="2422525">
                  <a:moveTo>
                    <a:pt x="3107435" y="8381"/>
                  </a:moveTo>
                  <a:lnTo>
                    <a:pt x="3102863" y="4572"/>
                  </a:lnTo>
                  <a:lnTo>
                    <a:pt x="3102863" y="8381"/>
                  </a:lnTo>
                  <a:lnTo>
                    <a:pt x="3107435" y="8381"/>
                  </a:lnTo>
                  <a:close/>
                </a:path>
                <a:path w="3111500" h="2422525">
                  <a:moveTo>
                    <a:pt x="3107435" y="2414016"/>
                  </a:moveTo>
                  <a:lnTo>
                    <a:pt x="3107435" y="8381"/>
                  </a:lnTo>
                  <a:lnTo>
                    <a:pt x="3102863" y="8381"/>
                  </a:lnTo>
                  <a:lnTo>
                    <a:pt x="3102863" y="2414016"/>
                  </a:lnTo>
                  <a:lnTo>
                    <a:pt x="3107435" y="2414016"/>
                  </a:lnTo>
                  <a:close/>
                </a:path>
                <a:path w="3111500" h="2422525">
                  <a:moveTo>
                    <a:pt x="3107435" y="2422398"/>
                  </a:moveTo>
                  <a:lnTo>
                    <a:pt x="3107435" y="2414016"/>
                  </a:lnTo>
                  <a:lnTo>
                    <a:pt x="3102863" y="2418588"/>
                  </a:lnTo>
                  <a:lnTo>
                    <a:pt x="3102863" y="2422398"/>
                  </a:lnTo>
                  <a:lnTo>
                    <a:pt x="3107435" y="242239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5964682" y="3140582"/>
              <a:ext cx="2294191" cy="23736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5956300" y="3095625"/>
              <a:ext cx="2306574" cy="2426970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956300" y="3095625"/>
              <a:ext cx="2306955" cy="2426970"/>
            </a:xfrm>
            <a:custGeom>
              <a:avLst/>
              <a:gdLst/>
              <a:ahLst/>
              <a:cxnLst/>
              <a:rect l="l" t="t" r="r" b="b"/>
              <a:pathLst>
                <a:path w="2306954" h="2426970">
                  <a:moveTo>
                    <a:pt x="2306574" y="2426969"/>
                  </a:moveTo>
                  <a:lnTo>
                    <a:pt x="2306574" y="0"/>
                  </a:lnTo>
                  <a:lnTo>
                    <a:pt x="0" y="0"/>
                  </a:lnTo>
                  <a:lnTo>
                    <a:pt x="0" y="2426970"/>
                  </a:lnTo>
                  <a:lnTo>
                    <a:pt x="4572" y="2426970"/>
                  </a:lnTo>
                  <a:lnTo>
                    <a:pt x="4572" y="8381"/>
                  </a:lnTo>
                  <a:lnTo>
                    <a:pt x="8382" y="4572"/>
                  </a:lnTo>
                  <a:lnTo>
                    <a:pt x="8382" y="8381"/>
                  </a:lnTo>
                  <a:lnTo>
                    <a:pt x="2298954" y="8381"/>
                  </a:lnTo>
                  <a:lnTo>
                    <a:pt x="2298954" y="4572"/>
                  </a:lnTo>
                  <a:lnTo>
                    <a:pt x="2302751" y="8381"/>
                  </a:lnTo>
                  <a:lnTo>
                    <a:pt x="2302751" y="2426969"/>
                  </a:lnTo>
                  <a:lnTo>
                    <a:pt x="2306574" y="2426969"/>
                  </a:lnTo>
                  <a:close/>
                </a:path>
                <a:path w="2306954" h="2426970">
                  <a:moveTo>
                    <a:pt x="8382" y="8381"/>
                  </a:moveTo>
                  <a:lnTo>
                    <a:pt x="8382" y="4572"/>
                  </a:lnTo>
                  <a:lnTo>
                    <a:pt x="4572" y="8381"/>
                  </a:lnTo>
                  <a:lnTo>
                    <a:pt x="8382" y="8381"/>
                  </a:lnTo>
                  <a:close/>
                </a:path>
                <a:path w="2306954" h="2426970">
                  <a:moveTo>
                    <a:pt x="8382" y="2418588"/>
                  </a:moveTo>
                  <a:lnTo>
                    <a:pt x="8382" y="8381"/>
                  </a:lnTo>
                  <a:lnTo>
                    <a:pt x="4572" y="8381"/>
                  </a:lnTo>
                  <a:lnTo>
                    <a:pt x="4572" y="2418588"/>
                  </a:lnTo>
                  <a:lnTo>
                    <a:pt x="8382" y="2418588"/>
                  </a:lnTo>
                  <a:close/>
                </a:path>
                <a:path w="2306954" h="2426970">
                  <a:moveTo>
                    <a:pt x="2302751" y="2418588"/>
                  </a:moveTo>
                  <a:lnTo>
                    <a:pt x="4572" y="2418588"/>
                  </a:lnTo>
                  <a:lnTo>
                    <a:pt x="8382" y="2423160"/>
                  </a:lnTo>
                  <a:lnTo>
                    <a:pt x="8382" y="2426970"/>
                  </a:lnTo>
                  <a:lnTo>
                    <a:pt x="2298954" y="2426969"/>
                  </a:lnTo>
                  <a:lnTo>
                    <a:pt x="2298954" y="2423159"/>
                  </a:lnTo>
                  <a:lnTo>
                    <a:pt x="2302751" y="2418588"/>
                  </a:lnTo>
                  <a:close/>
                </a:path>
                <a:path w="2306954" h="2426970">
                  <a:moveTo>
                    <a:pt x="8382" y="2426970"/>
                  </a:moveTo>
                  <a:lnTo>
                    <a:pt x="8382" y="2423160"/>
                  </a:lnTo>
                  <a:lnTo>
                    <a:pt x="4572" y="2418588"/>
                  </a:lnTo>
                  <a:lnTo>
                    <a:pt x="4572" y="2426970"/>
                  </a:lnTo>
                  <a:lnTo>
                    <a:pt x="8382" y="2426970"/>
                  </a:lnTo>
                  <a:close/>
                </a:path>
                <a:path w="2306954" h="2426970">
                  <a:moveTo>
                    <a:pt x="2302751" y="8381"/>
                  </a:moveTo>
                  <a:lnTo>
                    <a:pt x="2298954" y="4572"/>
                  </a:lnTo>
                  <a:lnTo>
                    <a:pt x="2298954" y="8381"/>
                  </a:lnTo>
                  <a:lnTo>
                    <a:pt x="2302751" y="8381"/>
                  </a:lnTo>
                  <a:close/>
                </a:path>
                <a:path w="2306954" h="2426970">
                  <a:moveTo>
                    <a:pt x="2302751" y="2418588"/>
                  </a:moveTo>
                  <a:lnTo>
                    <a:pt x="2302751" y="8381"/>
                  </a:lnTo>
                  <a:lnTo>
                    <a:pt x="2298954" y="8381"/>
                  </a:lnTo>
                  <a:lnTo>
                    <a:pt x="2298954" y="2418588"/>
                  </a:lnTo>
                  <a:lnTo>
                    <a:pt x="2302751" y="2418588"/>
                  </a:lnTo>
                  <a:close/>
                </a:path>
                <a:path w="2306954" h="2426970">
                  <a:moveTo>
                    <a:pt x="2302751" y="2426969"/>
                  </a:moveTo>
                  <a:lnTo>
                    <a:pt x="2302751" y="2418588"/>
                  </a:lnTo>
                  <a:lnTo>
                    <a:pt x="2298954" y="2423159"/>
                  </a:lnTo>
                  <a:lnTo>
                    <a:pt x="2298954" y="2426969"/>
                  </a:lnTo>
                  <a:lnTo>
                    <a:pt x="2302751" y="242696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5638546" y="2877693"/>
              <a:ext cx="700405" cy="407034"/>
            </a:xfrm>
            <a:custGeom>
              <a:avLst/>
              <a:gdLst/>
              <a:ahLst/>
              <a:cxnLst/>
              <a:rect l="l" t="t" r="r" b="b"/>
              <a:pathLst>
                <a:path w="700404" h="407035">
                  <a:moveTo>
                    <a:pt x="700277" y="304800"/>
                  </a:moveTo>
                  <a:lnTo>
                    <a:pt x="660653" y="304800"/>
                  </a:lnTo>
                  <a:lnTo>
                    <a:pt x="644702" y="269718"/>
                  </a:lnTo>
                  <a:lnTo>
                    <a:pt x="624438" y="236188"/>
                  </a:lnTo>
                  <a:lnTo>
                    <a:pt x="600102" y="204337"/>
                  </a:lnTo>
                  <a:lnTo>
                    <a:pt x="571934" y="174295"/>
                  </a:lnTo>
                  <a:lnTo>
                    <a:pt x="540173" y="146191"/>
                  </a:lnTo>
                  <a:lnTo>
                    <a:pt x="505059" y="120152"/>
                  </a:lnTo>
                  <a:lnTo>
                    <a:pt x="466833" y="96307"/>
                  </a:lnTo>
                  <a:lnTo>
                    <a:pt x="425733" y="74786"/>
                  </a:lnTo>
                  <a:lnTo>
                    <a:pt x="381999" y="55717"/>
                  </a:lnTo>
                  <a:lnTo>
                    <a:pt x="335872" y="39228"/>
                  </a:lnTo>
                  <a:lnTo>
                    <a:pt x="287591" y="25449"/>
                  </a:lnTo>
                  <a:lnTo>
                    <a:pt x="237396" y="14508"/>
                  </a:lnTo>
                  <a:lnTo>
                    <a:pt x="185527" y="6534"/>
                  </a:lnTo>
                  <a:lnTo>
                    <a:pt x="132222" y="1654"/>
                  </a:lnTo>
                  <a:lnTo>
                    <a:pt x="77723" y="0"/>
                  </a:lnTo>
                  <a:lnTo>
                    <a:pt x="0" y="0"/>
                  </a:lnTo>
                  <a:lnTo>
                    <a:pt x="54366" y="1654"/>
                  </a:lnTo>
                  <a:lnTo>
                    <a:pt x="107574" y="6534"/>
                  </a:lnTo>
                  <a:lnTo>
                    <a:pt x="159379" y="14508"/>
                  </a:lnTo>
                  <a:lnTo>
                    <a:pt x="209539" y="25449"/>
                  </a:lnTo>
                  <a:lnTo>
                    <a:pt x="257809" y="39228"/>
                  </a:lnTo>
                  <a:lnTo>
                    <a:pt x="303946" y="55717"/>
                  </a:lnTo>
                  <a:lnTo>
                    <a:pt x="347705" y="74786"/>
                  </a:lnTo>
                  <a:lnTo>
                    <a:pt x="388843" y="96307"/>
                  </a:lnTo>
                  <a:lnTo>
                    <a:pt x="427116" y="120152"/>
                  </a:lnTo>
                  <a:lnTo>
                    <a:pt x="462279" y="146191"/>
                  </a:lnTo>
                  <a:lnTo>
                    <a:pt x="494090" y="174295"/>
                  </a:lnTo>
                  <a:lnTo>
                    <a:pt x="522305" y="204337"/>
                  </a:lnTo>
                  <a:lnTo>
                    <a:pt x="546679" y="236188"/>
                  </a:lnTo>
                  <a:lnTo>
                    <a:pt x="566968" y="269718"/>
                  </a:lnTo>
                  <a:lnTo>
                    <a:pt x="582929" y="304800"/>
                  </a:lnTo>
                  <a:lnTo>
                    <a:pt x="582929" y="346281"/>
                  </a:lnTo>
                  <a:lnTo>
                    <a:pt x="640841" y="406908"/>
                  </a:lnTo>
                  <a:lnTo>
                    <a:pt x="700277" y="304800"/>
                  </a:lnTo>
                  <a:close/>
                </a:path>
                <a:path w="700404" h="407035">
                  <a:moveTo>
                    <a:pt x="582929" y="346281"/>
                  </a:moveTo>
                  <a:lnTo>
                    <a:pt x="582929" y="304800"/>
                  </a:lnTo>
                  <a:lnTo>
                    <a:pt x="543305" y="304800"/>
                  </a:lnTo>
                  <a:lnTo>
                    <a:pt x="582929" y="346281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036566" y="2877693"/>
              <a:ext cx="641350" cy="407034"/>
            </a:xfrm>
            <a:custGeom>
              <a:avLst/>
              <a:gdLst/>
              <a:ahLst/>
              <a:cxnLst/>
              <a:rect l="l" t="t" r="r" b="b"/>
              <a:pathLst>
                <a:path w="641350" h="407035">
                  <a:moveTo>
                    <a:pt x="640842" y="762"/>
                  </a:moveTo>
                  <a:lnTo>
                    <a:pt x="631126" y="321"/>
                  </a:lnTo>
                  <a:lnTo>
                    <a:pt x="621411" y="95"/>
                  </a:lnTo>
                  <a:lnTo>
                    <a:pt x="601980" y="0"/>
                  </a:lnTo>
                  <a:lnTo>
                    <a:pt x="544041" y="1862"/>
                  </a:lnTo>
                  <a:lnTo>
                    <a:pt x="487653" y="7334"/>
                  </a:lnTo>
                  <a:lnTo>
                    <a:pt x="433069" y="16248"/>
                  </a:lnTo>
                  <a:lnTo>
                    <a:pt x="380541" y="28431"/>
                  </a:lnTo>
                  <a:lnTo>
                    <a:pt x="330323" y="43714"/>
                  </a:lnTo>
                  <a:lnTo>
                    <a:pt x="282667" y="61927"/>
                  </a:lnTo>
                  <a:lnTo>
                    <a:pt x="237828" y="82899"/>
                  </a:lnTo>
                  <a:lnTo>
                    <a:pt x="196058" y="106459"/>
                  </a:lnTo>
                  <a:lnTo>
                    <a:pt x="157610" y="132439"/>
                  </a:lnTo>
                  <a:lnTo>
                    <a:pt x="122737" y="160666"/>
                  </a:lnTo>
                  <a:lnTo>
                    <a:pt x="91693" y="190972"/>
                  </a:lnTo>
                  <a:lnTo>
                    <a:pt x="64730" y="223185"/>
                  </a:lnTo>
                  <a:lnTo>
                    <a:pt x="42102" y="257136"/>
                  </a:lnTo>
                  <a:lnTo>
                    <a:pt x="24062" y="292654"/>
                  </a:lnTo>
                  <a:lnTo>
                    <a:pt x="10863" y="329569"/>
                  </a:lnTo>
                  <a:lnTo>
                    <a:pt x="2757" y="367710"/>
                  </a:lnTo>
                  <a:lnTo>
                    <a:pt x="0" y="406908"/>
                  </a:lnTo>
                  <a:lnTo>
                    <a:pt x="78486" y="406908"/>
                  </a:lnTo>
                  <a:lnTo>
                    <a:pt x="81327" y="367085"/>
                  </a:lnTo>
                  <a:lnTo>
                    <a:pt x="89679" y="328323"/>
                  </a:lnTo>
                  <a:lnTo>
                    <a:pt x="103284" y="290807"/>
                  </a:lnTo>
                  <a:lnTo>
                    <a:pt x="121884" y="254722"/>
                  </a:lnTo>
                  <a:lnTo>
                    <a:pt x="145221" y="220253"/>
                  </a:lnTo>
                  <a:lnTo>
                    <a:pt x="173037" y="187585"/>
                  </a:lnTo>
                  <a:lnTo>
                    <a:pt x="205076" y="156905"/>
                  </a:lnTo>
                  <a:lnTo>
                    <a:pt x="241077" y="128397"/>
                  </a:lnTo>
                  <a:lnTo>
                    <a:pt x="280785" y="102246"/>
                  </a:lnTo>
                  <a:lnTo>
                    <a:pt x="323940" y="78637"/>
                  </a:lnTo>
                  <a:lnTo>
                    <a:pt x="370286" y="57757"/>
                  </a:lnTo>
                  <a:lnTo>
                    <a:pt x="419564" y="39790"/>
                  </a:lnTo>
                  <a:lnTo>
                    <a:pt x="471516" y="24922"/>
                  </a:lnTo>
                  <a:lnTo>
                    <a:pt x="525885" y="13337"/>
                  </a:lnTo>
                  <a:lnTo>
                    <a:pt x="582413" y="5222"/>
                  </a:lnTo>
                  <a:lnTo>
                    <a:pt x="640842" y="762"/>
                  </a:lnTo>
                  <a:close/>
                </a:path>
              </a:pathLst>
            </a:custGeom>
            <a:solidFill>
              <a:srgbClr val="21526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2824480" y="3550345"/>
              <a:ext cx="737235" cy="320040"/>
            </a:xfrm>
            <a:custGeom>
              <a:avLst/>
              <a:gdLst/>
              <a:ahLst/>
              <a:cxnLst/>
              <a:rect l="l" t="t" r="r" b="b"/>
              <a:pathLst>
                <a:path w="737235" h="320039">
                  <a:moveTo>
                    <a:pt x="736854" y="168595"/>
                  </a:moveTo>
                  <a:lnTo>
                    <a:pt x="736854" y="151069"/>
                  </a:lnTo>
                  <a:lnTo>
                    <a:pt x="734568" y="141925"/>
                  </a:lnTo>
                  <a:lnTo>
                    <a:pt x="701644" y="90844"/>
                  </a:lnTo>
                  <a:lnTo>
                    <a:pt x="641913" y="51108"/>
                  </a:lnTo>
                  <a:lnTo>
                    <a:pt x="604085" y="35496"/>
                  </a:lnTo>
                  <a:lnTo>
                    <a:pt x="562062" y="22721"/>
                  </a:lnTo>
                  <a:lnTo>
                    <a:pt x="516681" y="12783"/>
                  </a:lnTo>
                  <a:lnTo>
                    <a:pt x="468778" y="5683"/>
                  </a:lnTo>
                  <a:lnTo>
                    <a:pt x="419189" y="1421"/>
                  </a:lnTo>
                  <a:lnTo>
                    <a:pt x="368808" y="0"/>
                  </a:lnTo>
                  <a:lnTo>
                    <a:pt x="318297" y="1413"/>
                  </a:lnTo>
                  <a:lnTo>
                    <a:pt x="268666" y="5667"/>
                  </a:lnTo>
                  <a:lnTo>
                    <a:pt x="220693" y="12760"/>
                  </a:lnTo>
                  <a:lnTo>
                    <a:pt x="175213" y="22692"/>
                  </a:lnTo>
                  <a:lnTo>
                    <a:pt x="133064" y="35464"/>
                  </a:lnTo>
                  <a:lnTo>
                    <a:pt x="95080" y="51075"/>
                  </a:lnTo>
                  <a:lnTo>
                    <a:pt x="34954" y="90819"/>
                  </a:lnTo>
                  <a:lnTo>
                    <a:pt x="1523" y="141925"/>
                  </a:lnTo>
                  <a:lnTo>
                    <a:pt x="0" y="151069"/>
                  </a:lnTo>
                  <a:lnTo>
                    <a:pt x="0" y="168595"/>
                  </a:lnTo>
                  <a:lnTo>
                    <a:pt x="1524" y="177739"/>
                  </a:lnTo>
                  <a:lnTo>
                    <a:pt x="4572" y="186121"/>
                  </a:lnTo>
                  <a:lnTo>
                    <a:pt x="8382" y="194503"/>
                  </a:lnTo>
                  <a:lnTo>
                    <a:pt x="22098" y="212689"/>
                  </a:lnTo>
                  <a:lnTo>
                    <a:pt x="22098" y="154117"/>
                  </a:lnTo>
                  <a:lnTo>
                    <a:pt x="23622" y="146497"/>
                  </a:lnTo>
                  <a:lnTo>
                    <a:pt x="23622" y="148021"/>
                  </a:lnTo>
                  <a:lnTo>
                    <a:pt x="25146" y="142941"/>
                  </a:lnTo>
                  <a:lnTo>
                    <a:pt x="25146" y="141925"/>
                  </a:lnTo>
                  <a:lnTo>
                    <a:pt x="28194" y="134305"/>
                  </a:lnTo>
                  <a:lnTo>
                    <a:pt x="28194" y="135067"/>
                  </a:lnTo>
                  <a:lnTo>
                    <a:pt x="31242" y="129581"/>
                  </a:lnTo>
                  <a:lnTo>
                    <a:pt x="31242" y="128971"/>
                  </a:lnTo>
                  <a:lnTo>
                    <a:pt x="35814" y="122113"/>
                  </a:lnTo>
                  <a:lnTo>
                    <a:pt x="35814" y="122875"/>
                  </a:lnTo>
                  <a:lnTo>
                    <a:pt x="40386" y="116997"/>
                  </a:lnTo>
                  <a:lnTo>
                    <a:pt x="40386" y="116017"/>
                  </a:lnTo>
                  <a:lnTo>
                    <a:pt x="47243" y="109159"/>
                  </a:lnTo>
                  <a:lnTo>
                    <a:pt x="53340" y="103825"/>
                  </a:lnTo>
                  <a:lnTo>
                    <a:pt x="60198" y="98339"/>
                  </a:lnTo>
                  <a:lnTo>
                    <a:pt x="60198" y="97729"/>
                  </a:lnTo>
                  <a:lnTo>
                    <a:pt x="68580" y="92141"/>
                  </a:lnTo>
                  <a:lnTo>
                    <a:pt x="68580" y="91633"/>
                  </a:lnTo>
                  <a:lnTo>
                    <a:pt x="77724" y="85537"/>
                  </a:lnTo>
                  <a:lnTo>
                    <a:pt x="77724" y="86299"/>
                  </a:lnTo>
                  <a:lnTo>
                    <a:pt x="87630" y="80203"/>
                  </a:lnTo>
                  <a:lnTo>
                    <a:pt x="87630" y="80530"/>
                  </a:lnTo>
                  <a:lnTo>
                    <a:pt x="97536" y="74869"/>
                  </a:lnTo>
                  <a:lnTo>
                    <a:pt x="108966" y="69535"/>
                  </a:lnTo>
                  <a:lnTo>
                    <a:pt x="108966" y="69964"/>
                  </a:lnTo>
                  <a:lnTo>
                    <a:pt x="119634" y="65297"/>
                  </a:lnTo>
                  <a:lnTo>
                    <a:pt x="119634" y="64963"/>
                  </a:lnTo>
                  <a:lnTo>
                    <a:pt x="131826" y="59629"/>
                  </a:lnTo>
                  <a:lnTo>
                    <a:pt x="131826" y="60391"/>
                  </a:lnTo>
                  <a:lnTo>
                    <a:pt x="144780" y="55057"/>
                  </a:lnTo>
                  <a:lnTo>
                    <a:pt x="144780" y="55819"/>
                  </a:lnTo>
                  <a:lnTo>
                    <a:pt x="200406" y="39817"/>
                  </a:lnTo>
                  <a:lnTo>
                    <a:pt x="230886" y="33866"/>
                  </a:lnTo>
                  <a:lnTo>
                    <a:pt x="230886" y="33721"/>
                  </a:lnTo>
                  <a:lnTo>
                    <a:pt x="246888" y="30812"/>
                  </a:lnTo>
                  <a:lnTo>
                    <a:pt x="246888" y="30673"/>
                  </a:lnTo>
                  <a:lnTo>
                    <a:pt x="263652" y="28387"/>
                  </a:lnTo>
                  <a:lnTo>
                    <a:pt x="297180" y="25339"/>
                  </a:lnTo>
                  <a:lnTo>
                    <a:pt x="314706" y="23815"/>
                  </a:lnTo>
                  <a:lnTo>
                    <a:pt x="332232" y="23053"/>
                  </a:lnTo>
                  <a:lnTo>
                    <a:pt x="348581" y="22372"/>
                  </a:lnTo>
                  <a:lnTo>
                    <a:pt x="349758" y="22291"/>
                  </a:lnTo>
                  <a:lnTo>
                    <a:pt x="408283" y="23110"/>
                  </a:lnTo>
                  <a:lnTo>
                    <a:pt x="451581" y="26366"/>
                  </a:lnTo>
                  <a:lnTo>
                    <a:pt x="489966" y="30673"/>
                  </a:lnTo>
                  <a:lnTo>
                    <a:pt x="489966" y="30812"/>
                  </a:lnTo>
                  <a:lnTo>
                    <a:pt x="505968" y="33721"/>
                  </a:lnTo>
                  <a:lnTo>
                    <a:pt x="505968" y="33866"/>
                  </a:lnTo>
                  <a:lnTo>
                    <a:pt x="521208" y="36769"/>
                  </a:lnTo>
                  <a:lnTo>
                    <a:pt x="536448" y="39817"/>
                  </a:lnTo>
                  <a:lnTo>
                    <a:pt x="565404" y="47437"/>
                  </a:lnTo>
                  <a:lnTo>
                    <a:pt x="579120" y="51247"/>
                  </a:lnTo>
                  <a:lnTo>
                    <a:pt x="592074" y="55819"/>
                  </a:lnTo>
                  <a:lnTo>
                    <a:pt x="592074" y="55057"/>
                  </a:lnTo>
                  <a:lnTo>
                    <a:pt x="604266" y="60077"/>
                  </a:lnTo>
                  <a:lnTo>
                    <a:pt x="604266" y="59629"/>
                  </a:lnTo>
                  <a:lnTo>
                    <a:pt x="617220" y="64963"/>
                  </a:lnTo>
                  <a:lnTo>
                    <a:pt x="617220" y="65297"/>
                  </a:lnTo>
                  <a:lnTo>
                    <a:pt x="627888" y="69964"/>
                  </a:lnTo>
                  <a:lnTo>
                    <a:pt x="627888" y="69535"/>
                  </a:lnTo>
                  <a:lnTo>
                    <a:pt x="639318" y="74869"/>
                  </a:lnTo>
                  <a:lnTo>
                    <a:pt x="649224" y="80965"/>
                  </a:lnTo>
                  <a:lnTo>
                    <a:pt x="649224" y="80203"/>
                  </a:lnTo>
                  <a:lnTo>
                    <a:pt x="658368" y="85830"/>
                  </a:lnTo>
                  <a:lnTo>
                    <a:pt x="658368" y="85537"/>
                  </a:lnTo>
                  <a:lnTo>
                    <a:pt x="668274" y="91633"/>
                  </a:lnTo>
                  <a:lnTo>
                    <a:pt x="668274" y="92187"/>
                  </a:lnTo>
                  <a:lnTo>
                    <a:pt x="675894" y="97729"/>
                  </a:lnTo>
                  <a:lnTo>
                    <a:pt x="683514" y="103825"/>
                  </a:lnTo>
                  <a:lnTo>
                    <a:pt x="683514" y="104435"/>
                  </a:lnTo>
                  <a:lnTo>
                    <a:pt x="689610" y="109312"/>
                  </a:lnTo>
                  <a:lnTo>
                    <a:pt x="689610" y="109159"/>
                  </a:lnTo>
                  <a:lnTo>
                    <a:pt x="690372" y="109921"/>
                  </a:lnTo>
                  <a:lnTo>
                    <a:pt x="695706" y="116017"/>
                  </a:lnTo>
                  <a:lnTo>
                    <a:pt x="695706" y="115255"/>
                  </a:lnTo>
                  <a:lnTo>
                    <a:pt x="701040" y="122875"/>
                  </a:lnTo>
                  <a:lnTo>
                    <a:pt x="701040" y="123093"/>
                  </a:lnTo>
                  <a:lnTo>
                    <a:pt x="705612" y="128971"/>
                  </a:lnTo>
                  <a:lnTo>
                    <a:pt x="705612" y="129581"/>
                  </a:lnTo>
                  <a:lnTo>
                    <a:pt x="708660" y="135067"/>
                  </a:lnTo>
                  <a:lnTo>
                    <a:pt x="708660" y="135677"/>
                  </a:lnTo>
                  <a:lnTo>
                    <a:pt x="711708" y="141163"/>
                  </a:lnTo>
                  <a:lnTo>
                    <a:pt x="711708" y="142941"/>
                  </a:lnTo>
                  <a:lnTo>
                    <a:pt x="713232" y="148021"/>
                  </a:lnTo>
                  <a:lnTo>
                    <a:pt x="713232" y="146497"/>
                  </a:lnTo>
                  <a:lnTo>
                    <a:pt x="713994" y="154117"/>
                  </a:lnTo>
                  <a:lnTo>
                    <a:pt x="713994" y="152593"/>
                  </a:lnTo>
                  <a:lnTo>
                    <a:pt x="714683" y="159487"/>
                  </a:lnTo>
                  <a:lnTo>
                    <a:pt x="714756" y="158689"/>
                  </a:lnTo>
                  <a:lnTo>
                    <a:pt x="714756" y="213359"/>
                  </a:lnTo>
                  <a:lnTo>
                    <a:pt x="721218" y="206451"/>
                  </a:lnTo>
                  <a:lnTo>
                    <a:pt x="736854" y="168595"/>
                  </a:lnTo>
                  <a:close/>
                </a:path>
                <a:path w="737235" h="320039">
                  <a:moveTo>
                    <a:pt x="22860" y="152593"/>
                  </a:moveTo>
                  <a:lnTo>
                    <a:pt x="22098" y="154117"/>
                  </a:lnTo>
                  <a:lnTo>
                    <a:pt x="22098" y="158689"/>
                  </a:lnTo>
                  <a:lnTo>
                    <a:pt x="22170" y="159487"/>
                  </a:lnTo>
                  <a:lnTo>
                    <a:pt x="22860" y="152593"/>
                  </a:lnTo>
                  <a:close/>
                </a:path>
                <a:path w="737235" h="320039">
                  <a:moveTo>
                    <a:pt x="22170" y="159487"/>
                  </a:moveTo>
                  <a:lnTo>
                    <a:pt x="22098" y="158689"/>
                  </a:lnTo>
                  <a:lnTo>
                    <a:pt x="22098" y="160213"/>
                  </a:lnTo>
                  <a:lnTo>
                    <a:pt x="22170" y="159487"/>
                  </a:lnTo>
                  <a:close/>
                </a:path>
                <a:path w="737235" h="320039">
                  <a:moveTo>
                    <a:pt x="22860" y="167071"/>
                  </a:moveTo>
                  <a:lnTo>
                    <a:pt x="22170" y="159487"/>
                  </a:lnTo>
                  <a:lnTo>
                    <a:pt x="22098" y="160213"/>
                  </a:lnTo>
                  <a:lnTo>
                    <a:pt x="22098" y="165547"/>
                  </a:lnTo>
                  <a:lnTo>
                    <a:pt x="22860" y="167071"/>
                  </a:lnTo>
                  <a:close/>
                </a:path>
                <a:path w="737235" h="320039">
                  <a:moveTo>
                    <a:pt x="25908" y="179263"/>
                  </a:moveTo>
                  <a:lnTo>
                    <a:pt x="23622" y="171643"/>
                  </a:lnTo>
                  <a:lnTo>
                    <a:pt x="23622" y="173167"/>
                  </a:lnTo>
                  <a:lnTo>
                    <a:pt x="22098" y="165547"/>
                  </a:lnTo>
                  <a:lnTo>
                    <a:pt x="22098" y="212689"/>
                  </a:lnTo>
                  <a:lnTo>
                    <a:pt x="25146" y="216730"/>
                  </a:lnTo>
                  <a:lnTo>
                    <a:pt x="25146" y="177739"/>
                  </a:lnTo>
                  <a:lnTo>
                    <a:pt x="25908" y="179263"/>
                  </a:lnTo>
                  <a:close/>
                </a:path>
                <a:path w="737235" h="320039">
                  <a:moveTo>
                    <a:pt x="25908" y="140401"/>
                  </a:moveTo>
                  <a:lnTo>
                    <a:pt x="25146" y="141925"/>
                  </a:lnTo>
                  <a:lnTo>
                    <a:pt x="25146" y="142941"/>
                  </a:lnTo>
                  <a:lnTo>
                    <a:pt x="25908" y="140401"/>
                  </a:lnTo>
                  <a:close/>
                </a:path>
                <a:path w="737235" h="320039">
                  <a:moveTo>
                    <a:pt x="32004" y="191455"/>
                  </a:moveTo>
                  <a:lnTo>
                    <a:pt x="28194" y="184597"/>
                  </a:lnTo>
                  <a:lnTo>
                    <a:pt x="28194" y="185359"/>
                  </a:lnTo>
                  <a:lnTo>
                    <a:pt x="25146" y="177739"/>
                  </a:lnTo>
                  <a:lnTo>
                    <a:pt x="25146" y="216730"/>
                  </a:lnTo>
                  <a:lnTo>
                    <a:pt x="31242" y="224812"/>
                  </a:lnTo>
                  <a:lnTo>
                    <a:pt x="31242" y="190693"/>
                  </a:lnTo>
                  <a:lnTo>
                    <a:pt x="32004" y="191455"/>
                  </a:lnTo>
                  <a:close/>
                </a:path>
                <a:path w="737235" h="320039">
                  <a:moveTo>
                    <a:pt x="32004" y="128209"/>
                  </a:moveTo>
                  <a:lnTo>
                    <a:pt x="31242" y="128971"/>
                  </a:lnTo>
                  <a:lnTo>
                    <a:pt x="31242" y="129581"/>
                  </a:lnTo>
                  <a:lnTo>
                    <a:pt x="32004" y="128209"/>
                  </a:lnTo>
                  <a:close/>
                </a:path>
                <a:path w="737235" h="320039">
                  <a:moveTo>
                    <a:pt x="41148" y="203647"/>
                  </a:moveTo>
                  <a:lnTo>
                    <a:pt x="35814" y="196789"/>
                  </a:lnTo>
                  <a:lnTo>
                    <a:pt x="35814" y="197551"/>
                  </a:lnTo>
                  <a:lnTo>
                    <a:pt x="31242" y="190693"/>
                  </a:lnTo>
                  <a:lnTo>
                    <a:pt x="31242" y="224812"/>
                  </a:lnTo>
                  <a:lnTo>
                    <a:pt x="32491" y="226469"/>
                  </a:lnTo>
                  <a:lnTo>
                    <a:pt x="40386" y="232613"/>
                  </a:lnTo>
                  <a:lnTo>
                    <a:pt x="40386" y="202885"/>
                  </a:lnTo>
                  <a:lnTo>
                    <a:pt x="41148" y="203647"/>
                  </a:lnTo>
                  <a:close/>
                </a:path>
                <a:path w="737235" h="320039">
                  <a:moveTo>
                    <a:pt x="41148" y="116017"/>
                  </a:moveTo>
                  <a:lnTo>
                    <a:pt x="40386" y="116017"/>
                  </a:lnTo>
                  <a:lnTo>
                    <a:pt x="40386" y="116997"/>
                  </a:lnTo>
                  <a:lnTo>
                    <a:pt x="41148" y="116017"/>
                  </a:lnTo>
                  <a:close/>
                </a:path>
                <a:path w="737235" h="320039">
                  <a:moveTo>
                    <a:pt x="47244" y="209743"/>
                  </a:moveTo>
                  <a:lnTo>
                    <a:pt x="40386" y="202885"/>
                  </a:lnTo>
                  <a:lnTo>
                    <a:pt x="40386" y="232613"/>
                  </a:lnTo>
                  <a:lnTo>
                    <a:pt x="46481" y="237358"/>
                  </a:lnTo>
                  <a:lnTo>
                    <a:pt x="46481" y="209743"/>
                  </a:lnTo>
                  <a:lnTo>
                    <a:pt x="47244" y="209743"/>
                  </a:lnTo>
                  <a:close/>
                </a:path>
                <a:path w="737235" h="320039">
                  <a:moveTo>
                    <a:pt x="47243" y="109244"/>
                  </a:moveTo>
                  <a:lnTo>
                    <a:pt x="46481" y="109921"/>
                  </a:lnTo>
                  <a:lnTo>
                    <a:pt x="47243" y="109244"/>
                  </a:lnTo>
                  <a:close/>
                </a:path>
                <a:path w="737235" h="320039">
                  <a:moveTo>
                    <a:pt x="60960" y="221935"/>
                  </a:moveTo>
                  <a:lnTo>
                    <a:pt x="53340" y="215839"/>
                  </a:lnTo>
                  <a:lnTo>
                    <a:pt x="46481" y="209743"/>
                  </a:lnTo>
                  <a:lnTo>
                    <a:pt x="46481" y="237358"/>
                  </a:lnTo>
                  <a:lnTo>
                    <a:pt x="60198" y="248033"/>
                  </a:lnTo>
                  <a:lnTo>
                    <a:pt x="60198" y="221935"/>
                  </a:lnTo>
                  <a:lnTo>
                    <a:pt x="60960" y="221935"/>
                  </a:lnTo>
                  <a:close/>
                </a:path>
                <a:path w="737235" h="320039">
                  <a:moveTo>
                    <a:pt x="60960" y="97729"/>
                  </a:moveTo>
                  <a:lnTo>
                    <a:pt x="60198" y="97729"/>
                  </a:lnTo>
                  <a:lnTo>
                    <a:pt x="60198" y="98339"/>
                  </a:lnTo>
                  <a:lnTo>
                    <a:pt x="60960" y="97729"/>
                  </a:lnTo>
                  <a:close/>
                </a:path>
                <a:path w="737235" h="320039">
                  <a:moveTo>
                    <a:pt x="69342" y="254392"/>
                  </a:moveTo>
                  <a:lnTo>
                    <a:pt x="69342" y="228031"/>
                  </a:lnTo>
                  <a:lnTo>
                    <a:pt x="60198" y="221935"/>
                  </a:lnTo>
                  <a:lnTo>
                    <a:pt x="60198" y="248033"/>
                  </a:lnTo>
                  <a:lnTo>
                    <a:pt x="66477" y="252920"/>
                  </a:lnTo>
                  <a:lnTo>
                    <a:pt x="69342" y="254392"/>
                  </a:lnTo>
                  <a:close/>
                </a:path>
                <a:path w="737235" h="320039">
                  <a:moveTo>
                    <a:pt x="69342" y="91633"/>
                  </a:moveTo>
                  <a:lnTo>
                    <a:pt x="68580" y="91633"/>
                  </a:lnTo>
                  <a:lnTo>
                    <a:pt x="68580" y="92141"/>
                  </a:lnTo>
                  <a:lnTo>
                    <a:pt x="69342" y="91633"/>
                  </a:lnTo>
                  <a:close/>
                </a:path>
                <a:path w="737235" h="320039">
                  <a:moveTo>
                    <a:pt x="87630" y="263794"/>
                  </a:moveTo>
                  <a:lnTo>
                    <a:pt x="87630" y="239461"/>
                  </a:lnTo>
                  <a:lnTo>
                    <a:pt x="77724" y="233365"/>
                  </a:lnTo>
                  <a:lnTo>
                    <a:pt x="68580" y="227269"/>
                  </a:lnTo>
                  <a:lnTo>
                    <a:pt x="69342" y="228031"/>
                  </a:lnTo>
                  <a:lnTo>
                    <a:pt x="69342" y="254392"/>
                  </a:lnTo>
                  <a:lnTo>
                    <a:pt x="87630" y="263794"/>
                  </a:lnTo>
                  <a:close/>
                </a:path>
                <a:path w="737235" h="320039">
                  <a:moveTo>
                    <a:pt x="87630" y="80530"/>
                  </a:moveTo>
                  <a:lnTo>
                    <a:pt x="87630" y="80203"/>
                  </a:lnTo>
                  <a:lnTo>
                    <a:pt x="86868" y="80965"/>
                  </a:lnTo>
                  <a:lnTo>
                    <a:pt x="87630" y="80530"/>
                  </a:lnTo>
                  <a:close/>
                </a:path>
                <a:path w="737235" h="320039">
                  <a:moveTo>
                    <a:pt x="120396" y="254701"/>
                  </a:moveTo>
                  <a:lnTo>
                    <a:pt x="108204" y="249367"/>
                  </a:lnTo>
                  <a:lnTo>
                    <a:pt x="108204" y="250129"/>
                  </a:lnTo>
                  <a:lnTo>
                    <a:pt x="97536" y="244033"/>
                  </a:lnTo>
                  <a:lnTo>
                    <a:pt x="97536" y="244795"/>
                  </a:lnTo>
                  <a:lnTo>
                    <a:pt x="86868" y="238699"/>
                  </a:lnTo>
                  <a:lnTo>
                    <a:pt x="87630" y="239461"/>
                  </a:lnTo>
                  <a:lnTo>
                    <a:pt x="87630" y="263794"/>
                  </a:lnTo>
                  <a:lnTo>
                    <a:pt x="108031" y="274282"/>
                  </a:lnTo>
                  <a:lnTo>
                    <a:pt x="119634" y="278420"/>
                  </a:lnTo>
                  <a:lnTo>
                    <a:pt x="119634" y="254701"/>
                  </a:lnTo>
                  <a:lnTo>
                    <a:pt x="120396" y="254701"/>
                  </a:lnTo>
                  <a:close/>
                </a:path>
                <a:path w="737235" h="320039">
                  <a:moveTo>
                    <a:pt x="108966" y="69964"/>
                  </a:moveTo>
                  <a:lnTo>
                    <a:pt x="108966" y="69535"/>
                  </a:lnTo>
                  <a:lnTo>
                    <a:pt x="108204" y="70297"/>
                  </a:lnTo>
                  <a:lnTo>
                    <a:pt x="108966" y="69964"/>
                  </a:lnTo>
                  <a:close/>
                </a:path>
                <a:path w="737235" h="320039">
                  <a:moveTo>
                    <a:pt x="120396" y="64963"/>
                  </a:moveTo>
                  <a:lnTo>
                    <a:pt x="119634" y="64963"/>
                  </a:lnTo>
                  <a:lnTo>
                    <a:pt x="119634" y="65297"/>
                  </a:lnTo>
                  <a:lnTo>
                    <a:pt x="120396" y="64963"/>
                  </a:lnTo>
                  <a:close/>
                </a:path>
                <a:path w="737235" h="320039">
                  <a:moveTo>
                    <a:pt x="231647" y="285943"/>
                  </a:moveTo>
                  <a:lnTo>
                    <a:pt x="173245" y="272818"/>
                  </a:lnTo>
                  <a:lnTo>
                    <a:pt x="131826" y="259273"/>
                  </a:lnTo>
                  <a:lnTo>
                    <a:pt x="119634" y="254701"/>
                  </a:lnTo>
                  <a:lnTo>
                    <a:pt x="119634" y="278420"/>
                  </a:lnTo>
                  <a:lnTo>
                    <a:pt x="154848" y="290981"/>
                  </a:lnTo>
                  <a:lnTo>
                    <a:pt x="204618" y="303445"/>
                  </a:lnTo>
                  <a:lnTo>
                    <a:pt x="230886" y="307954"/>
                  </a:lnTo>
                  <a:lnTo>
                    <a:pt x="230886" y="285943"/>
                  </a:lnTo>
                  <a:lnTo>
                    <a:pt x="231647" y="285943"/>
                  </a:lnTo>
                  <a:close/>
                </a:path>
                <a:path w="737235" h="320039">
                  <a:moveTo>
                    <a:pt x="231647" y="33721"/>
                  </a:moveTo>
                  <a:lnTo>
                    <a:pt x="230886" y="33721"/>
                  </a:lnTo>
                  <a:lnTo>
                    <a:pt x="230886" y="33866"/>
                  </a:lnTo>
                  <a:lnTo>
                    <a:pt x="231647" y="33721"/>
                  </a:lnTo>
                  <a:close/>
                </a:path>
                <a:path w="737235" h="320039">
                  <a:moveTo>
                    <a:pt x="489966" y="310835"/>
                  </a:moveTo>
                  <a:lnTo>
                    <a:pt x="489966" y="288229"/>
                  </a:lnTo>
                  <a:lnTo>
                    <a:pt x="473202" y="290515"/>
                  </a:lnTo>
                  <a:lnTo>
                    <a:pt x="451381" y="293306"/>
                  </a:lnTo>
                  <a:lnTo>
                    <a:pt x="429853" y="295217"/>
                  </a:lnTo>
                  <a:lnTo>
                    <a:pt x="408111" y="296507"/>
                  </a:lnTo>
                  <a:lnTo>
                    <a:pt x="387096" y="297343"/>
                  </a:lnTo>
                  <a:lnTo>
                    <a:pt x="349758" y="297373"/>
                  </a:lnTo>
                  <a:lnTo>
                    <a:pt x="348581" y="297292"/>
                  </a:lnTo>
                  <a:lnTo>
                    <a:pt x="332232" y="296611"/>
                  </a:lnTo>
                  <a:lnTo>
                    <a:pt x="314706" y="295849"/>
                  </a:lnTo>
                  <a:lnTo>
                    <a:pt x="297180" y="294325"/>
                  </a:lnTo>
                  <a:lnTo>
                    <a:pt x="280416" y="292801"/>
                  </a:lnTo>
                  <a:lnTo>
                    <a:pt x="246888" y="288229"/>
                  </a:lnTo>
                  <a:lnTo>
                    <a:pt x="230886" y="285943"/>
                  </a:lnTo>
                  <a:lnTo>
                    <a:pt x="230886" y="307954"/>
                  </a:lnTo>
                  <a:lnTo>
                    <a:pt x="255035" y="312100"/>
                  </a:lnTo>
                  <a:lnTo>
                    <a:pt x="303792" y="317371"/>
                  </a:lnTo>
                  <a:lnTo>
                    <a:pt x="348581" y="319686"/>
                  </a:lnTo>
                  <a:lnTo>
                    <a:pt x="387096" y="319471"/>
                  </a:lnTo>
                  <a:lnTo>
                    <a:pt x="423672" y="317947"/>
                  </a:lnTo>
                  <a:lnTo>
                    <a:pt x="461960" y="314846"/>
                  </a:lnTo>
                  <a:lnTo>
                    <a:pt x="489966" y="310835"/>
                  </a:lnTo>
                  <a:close/>
                </a:path>
                <a:path w="737235" h="320039">
                  <a:moveTo>
                    <a:pt x="247650" y="30673"/>
                  </a:moveTo>
                  <a:lnTo>
                    <a:pt x="246888" y="30673"/>
                  </a:lnTo>
                  <a:lnTo>
                    <a:pt x="246888" y="30812"/>
                  </a:lnTo>
                  <a:lnTo>
                    <a:pt x="247650" y="30673"/>
                  </a:lnTo>
                  <a:close/>
                </a:path>
                <a:path w="737235" h="320039">
                  <a:moveTo>
                    <a:pt x="247650" y="288229"/>
                  </a:moveTo>
                  <a:lnTo>
                    <a:pt x="246888" y="288125"/>
                  </a:lnTo>
                  <a:lnTo>
                    <a:pt x="247650" y="288229"/>
                  </a:lnTo>
                  <a:close/>
                </a:path>
                <a:path w="737235" h="320039">
                  <a:moveTo>
                    <a:pt x="350520" y="22291"/>
                  </a:moveTo>
                  <a:lnTo>
                    <a:pt x="349758" y="22291"/>
                  </a:lnTo>
                  <a:lnTo>
                    <a:pt x="350520" y="22291"/>
                  </a:lnTo>
                  <a:close/>
                </a:path>
                <a:path w="737235" h="320039">
                  <a:moveTo>
                    <a:pt x="350520" y="297373"/>
                  </a:moveTo>
                  <a:lnTo>
                    <a:pt x="349758" y="297341"/>
                  </a:lnTo>
                  <a:lnTo>
                    <a:pt x="350520" y="297373"/>
                  </a:lnTo>
                  <a:close/>
                </a:path>
                <a:path w="737235" h="320039">
                  <a:moveTo>
                    <a:pt x="489966" y="30812"/>
                  </a:moveTo>
                  <a:lnTo>
                    <a:pt x="489966" y="30673"/>
                  </a:lnTo>
                  <a:lnTo>
                    <a:pt x="489204" y="30673"/>
                  </a:lnTo>
                  <a:lnTo>
                    <a:pt x="489966" y="30812"/>
                  </a:lnTo>
                  <a:close/>
                </a:path>
                <a:path w="737235" h="320039">
                  <a:moveTo>
                    <a:pt x="505968" y="308544"/>
                  </a:moveTo>
                  <a:lnTo>
                    <a:pt x="505968" y="285943"/>
                  </a:lnTo>
                  <a:lnTo>
                    <a:pt x="489204" y="288229"/>
                  </a:lnTo>
                  <a:lnTo>
                    <a:pt x="489966" y="288229"/>
                  </a:lnTo>
                  <a:lnTo>
                    <a:pt x="489966" y="310835"/>
                  </a:lnTo>
                  <a:lnTo>
                    <a:pt x="505968" y="308544"/>
                  </a:lnTo>
                  <a:close/>
                </a:path>
                <a:path w="737235" h="320039">
                  <a:moveTo>
                    <a:pt x="505968" y="33866"/>
                  </a:moveTo>
                  <a:lnTo>
                    <a:pt x="505968" y="33721"/>
                  </a:lnTo>
                  <a:lnTo>
                    <a:pt x="505206" y="33721"/>
                  </a:lnTo>
                  <a:lnTo>
                    <a:pt x="505968" y="33866"/>
                  </a:lnTo>
                  <a:close/>
                </a:path>
                <a:path w="737235" h="320039">
                  <a:moveTo>
                    <a:pt x="605028" y="283329"/>
                  </a:moveTo>
                  <a:lnTo>
                    <a:pt x="605028" y="259273"/>
                  </a:lnTo>
                  <a:lnTo>
                    <a:pt x="592074" y="263845"/>
                  </a:lnTo>
                  <a:lnTo>
                    <a:pt x="575193" y="269456"/>
                  </a:lnTo>
                  <a:lnTo>
                    <a:pt x="556681" y="274702"/>
                  </a:lnTo>
                  <a:lnTo>
                    <a:pt x="538631" y="279163"/>
                  </a:lnTo>
                  <a:lnTo>
                    <a:pt x="521208" y="282895"/>
                  </a:lnTo>
                  <a:lnTo>
                    <a:pt x="505206" y="285943"/>
                  </a:lnTo>
                  <a:lnTo>
                    <a:pt x="505968" y="285943"/>
                  </a:lnTo>
                  <a:lnTo>
                    <a:pt x="505968" y="308544"/>
                  </a:lnTo>
                  <a:lnTo>
                    <a:pt x="507457" y="308330"/>
                  </a:lnTo>
                  <a:lnTo>
                    <a:pt x="556681" y="297884"/>
                  </a:lnTo>
                  <a:lnTo>
                    <a:pt x="605028" y="283329"/>
                  </a:lnTo>
                  <a:close/>
                </a:path>
                <a:path w="737235" h="320039">
                  <a:moveTo>
                    <a:pt x="605028" y="60391"/>
                  </a:moveTo>
                  <a:lnTo>
                    <a:pt x="604266" y="59629"/>
                  </a:lnTo>
                  <a:lnTo>
                    <a:pt x="604266" y="60077"/>
                  </a:lnTo>
                  <a:lnTo>
                    <a:pt x="605028" y="60391"/>
                  </a:lnTo>
                  <a:close/>
                </a:path>
                <a:path w="737235" h="320039">
                  <a:moveTo>
                    <a:pt x="617220" y="278236"/>
                  </a:moveTo>
                  <a:lnTo>
                    <a:pt x="617220" y="254701"/>
                  </a:lnTo>
                  <a:lnTo>
                    <a:pt x="604266" y="259273"/>
                  </a:lnTo>
                  <a:lnTo>
                    <a:pt x="605028" y="259273"/>
                  </a:lnTo>
                  <a:lnTo>
                    <a:pt x="605028" y="283329"/>
                  </a:lnTo>
                  <a:lnTo>
                    <a:pt x="606151" y="282990"/>
                  </a:lnTo>
                  <a:lnTo>
                    <a:pt x="617220" y="278236"/>
                  </a:lnTo>
                  <a:close/>
                </a:path>
                <a:path w="737235" h="320039">
                  <a:moveTo>
                    <a:pt x="617220" y="65297"/>
                  </a:moveTo>
                  <a:lnTo>
                    <a:pt x="617220" y="64963"/>
                  </a:lnTo>
                  <a:lnTo>
                    <a:pt x="616458" y="64963"/>
                  </a:lnTo>
                  <a:lnTo>
                    <a:pt x="617220" y="65297"/>
                  </a:lnTo>
                  <a:close/>
                </a:path>
                <a:path w="737235" h="320039">
                  <a:moveTo>
                    <a:pt x="628650" y="249367"/>
                  </a:moveTo>
                  <a:lnTo>
                    <a:pt x="616458" y="254701"/>
                  </a:lnTo>
                  <a:lnTo>
                    <a:pt x="617220" y="254701"/>
                  </a:lnTo>
                  <a:lnTo>
                    <a:pt x="617220" y="278236"/>
                  </a:lnTo>
                  <a:lnTo>
                    <a:pt x="627888" y="273654"/>
                  </a:lnTo>
                  <a:lnTo>
                    <a:pt x="627888" y="250129"/>
                  </a:lnTo>
                  <a:lnTo>
                    <a:pt x="628650" y="249367"/>
                  </a:lnTo>
                  <a:close/>
                </a:path>
                <a:path w="737235" h="320039">
                  <a:moveTo>
                    <a:pt x="628650" y="70297"/>
                  </a:moveTo>
                  <a:lnTo>
                    <a:pt x="627888" y="69535"/>
                  </a:lnTo>
                  <a:lnTo>
                    <a:pt x="627888" y="69964"/>
                  </a:lnTo>
                  <a:lnTo>
                    <a:pt x="628650" y="70297"/>
                  </a:lnTo>
                  <a:close/>
                </a:path>
                <a:path w="737235" h="320039">
                  <a:moveTo>
                    <a:pt x="659130" y="258807"/>
                  </a:moveTo>
                  <a:lnTo>
                    <a:pt x="659130" y="233365"/>
                  </a:lnTo>
                  <a:lnTo>
                    <a:pt x="649224" y="239461"/>
                  </a:lnTo>
                  <a:lnTo>
                    <a:pt x="649224" y="238699"/>
                  </a:lnTo>
                  <a:lnTo>
                    <a:pt x="639318" y="244795"/>
                  </a:lnTo>
                  <a:lnTo>
                    <a:pt x="639318" y="244033"/>
                  </a:lnTo>
                  <a:lnTo>
                    <a:pt x="627888" y="250129"/>
                  </a:lnTo>
                  <a:lnTo>
                    <a:pt x="627888" y="273654"/>
                  </a:lnTo>
                  <a:lnTo>
                    <a:pt x="652385" y="263132"/>
                  </a:lnTo>
                  <a:lnTo>
                    <a:pt x="659130" y="258807"/>
                  </a:lnTo>
                  <a:close/>
                </a:path>
                <a:path w="737235" h="320039">
                  <a:moveTo>
                    <a:pt x="659130" y="86299"/>
                  </a:moveTo>
                  <a:lnTo>
                    <a:pt x="658368" y="85537"/>
                  </a:lnTo>
                  <a:lnTo>
                    <a:pt x="658368" y="85830"/>
                  </a:lnTo>
                  <a:lnTo>
                    <a:pt x="659130" y="86299"/>
                  </a:lnTo>
                  <a:close/>
                </a:path>
                <a:path w="737235" h="320039">
                  <a:moveTo>
                    <a:pt x="668274" y="227269"/>
                  </a:moveTo>
                  <a:lnTo>
                    <a:pt x="658368" y="233365"/>
                  </a:lnTo>
                  <a:lnTo>
                    <a:pt x="659130" y="233365"/>
                  </a:lnTo>
                  <a:lnTo>
                    <a:pt x="659130" y="258807"/>
                  </a:lnTo>
                  <a:lnTo>
                    <a:pt x="667512" y="253431"/>
                  </a:lnTo>
                  <a:lnTo>
                    <a:pt x="667512" y="228031"/>
                  </a:lnTo>
                  <a:lnTo>
                    <a:pt x="668274" y="227269"/>
                  </a:lnTo>
                  <a:close/>
                </a:path>
                <a:path w="737235" h="320039">
                  <a:moveTo>
                    <a:pt x="668274" y="92187"/>
                  </a:moveTo>
                  <a:lnTo>
                    <a:pt x="668274" y="91633"/>
                  </a:lnTo>
                  <a:lnTo>
                    <a:pt x="667512" y="91633"/>
                  </a:lnTo>
                  <a:lnTo>
                    <a:pt x="668274" y="92187"/>
                  </a:lnTo>
                  <a:close/>
                </a:path>
                <a:path w="737235" h="320039">
                  <a:moveTo>
                    <a:pt x="683514" y="243170"/>
                  </a:moveTo>
                  <a:lnTo>
                    <a:pt x="683514" y="215839"/>
                  </a:lnTo>
                  <a:lnTo>
                    <a:pt x="675894" y="221935"/>
                  </a:lnTo>
                  <a:lnTo>
                    <a:pt x="667512" y="228031"/>
                  </a:lnTo>
                  <a:lnTo>
                    <a:pt x="667512" y="253431"/>
                  </a:lnTo>
                  <a:lnTo>
                    <a:pt x="683514" y="243170"/>
                  </a:lnTo>
                  <a:close/>
                </a:path>
                <a:path w="737235" h="320039">
                  <a:moveTo>
                    <a:pt x="683514" y="104435"/>
                  </a:moveTo>
                  <a:lnTo>
                    <a:pt x="683514" y="103825"/>
                  </a:lnTo>
                  <a:lnTo>
                    <a:pt x="682752" y="103825"/>
                  </a:lnTo>
                  <a:lnTo>
                    <a:pt x="683514" y="104435"/>
                  </a:lnTo>
                  <a:close/>
                </a:path>
                <a:path w="737235" h="320039">
                  <a:moveTo>
                    <a:pt x="690372" y="238772"/>
                  </a:moveTo>
                  <a:lnTo>
                    <a:pt x="690372" y="209743"/>
                  </a:lnTo>
                  <a:lnTo>
                    <a:pt x="682752" y="215839"/>
                  </a:lnTo>
                  <a:lnTo>
                    <a:pt x="683514" y="215839"/>
                  </a:lnTo>
                  <a:lnTo>
                    <a:pt x="683514" y="243170"/>
                  </a:lnTo>
                  <a:lnTo>
                    <a:pt x="690372" y="238772"/>
                  </a:lnTo>
                  <a:close/>
                </a:path>
                <a:path w="737235" h="320039">
                  <a:moveTo>
                    <a:pt x="690372" y="109921"/>
                  </a:moveTo>
                  <a:lnTo>
                    <a:pt x="689610" y="109159"/>
                  </a:lnTo>
                  <a:lnTo>
                    <a:pt x="690078" y="109687"/>
                  </a:lnTo>
                  <a:lnTo>
                    <a:pt x="690372" y="109921"/>
                  </a:lnTo>
                  <a:close/>
                </a:path>
                <a:path w="737235" h="320039">
                  <a:moveTo>
                    <a:pt x="690078" y="109687"/>
                  </a:moveTo>
                  <a:lnTo>
                    <a:pt x="689610" y="109159"/>
                  </a:lnTo>
                  <a:lnTo>
                    <a:pt x="689610" y="109312"/>
                  </a:lnTo>
                  <a:lnTo>
                    <a:pt x="690078" y="109687"/>
                  </a:lnTo>
                  <a:close/>
                </a:path>
                <a:path w="737235" h="320039">
                  <a:moveTo>
                    <a:pt x="701040" y="228022"/>
                  </a:moveTo>
                  <a:lnTo>
                    <a:pt x="701040" y="196789"/>
                  </a:lnTo>
                  <a:lnTo>
                    <a:pt x="695706" y="203647"/>
                  </a:lnTo>
                  <a:lnTo>
                    <a:pt x="695706" y="202885"/>
                  </a:lnTo>
                  <a:lnTo>
                    <a:pt x="689610" y="209743"/>
                  </a:lnTo>
                  <a:lnTo>
                    <a:pt x="690372" y="209743"/>
                  </a:lnTo>
                  <a:lnTo>
                    <a:pt x="690372" y="238772"/>
                  </a:lnTo>
                  <a:lnTo>
                    <a:pt x="691901" y="237791"/>
                  </a:lnTo>
                  <a:lnTo>
                    <a:pt x="701040" y="228022"/>
                  </a:lnTo>
                  <a:close/>
                </a:path>
                <a:path w="737235" h="320039">
                  <a:moveTo>
                    <a:pt x="690372" y="110016"/>
                  </a:moveTo>
                  <a:lnTo>
                    <a:pt x="690078" y="109687"/>
                  </a:lnTo>
                  <a:lnTo>
                    <a:pt x="690372" y="110016"/>
                  </a:lnTo>
                  <a:close/>
                </a:path>
                <a:path w="737235" h="320039">
                  <a:moveTo>
                    <a:pt x="701040" y="123093"/>
                  </a:moveTo>
                  <a:lnTo>
                    <a:pt x="701040" y="122875"/>
                  </a:lnTo>
                  <a:lnTo>
                    <a:pt x="700278" y="122113"/>
                  </a:lnTo>
                  <a:lnTo>
                    <a:pt x="701040" y="123093"/>
                  </a:lnTo>
                  <a:close/>
                </a:path>
                <a:path w="737235" h="320039">
                  <a:moveTo>
                    <a:pt x="705612" y="223135"/>
                  </a:moveTo>
                  <a:lnTo>
                    <a:pt x="705612" y="190693"/>
                  </a:lnTo>
                  <a:lnTo>
                    <a:pt x="700278" y="197551"/>
                  </a:lnTo>
                  <a:lnTo>
                    <a:pt x="701040" y="196789"/>
                  </a:lnTo>
                  <a:lnTo>
                    <a:pt x="701040" y="228022"/>
                  </a:lnTo>
                  <a:lnTo>
                    <a:pt x="705612" y="223135"/>
                  </a:lnTo>
                  <a:close/>
                </a:path>
                <a:path w="737235" h="320039">
                  <a:moveTo>
                    <a:pt x="705612" y="129581"/>
                  </a:moveTo>
                  <a:lnTo>
                    <a:pt x="705612" y="128971"/>
                  </a:lnTo>
                  <a:lnTo>
                    <a:pt x="704850" y="128209"/>
                  </a:lnTo>
                  <a:lnTo>
                    <a:pt x="705612" y="129581"/>
                  </a:lnTo>
                  <a:close/>
                </a:path>
                <a:path w="737235" h="320039">
                  <a:moveTo>
                    <a:pt x="711708" y="216618"/>
                  </a:moveTo>
                  <a:lnTo>
                    <a:pt x="711708" y="177739"/>
                  </a:lnTo>
                  <a:lnTo>
                    <a:pt x="708660" y="185359"/>
                  </a:lnTo>
                  <a:lnTo>
                    <a:pt x="708660" y="184597"/>
                  </a:lnTo>
                  <a:lnTo>
                    <a:pt x="704850" y="191455"/>
                  </a:lnTo>
                  <a:lnTo>
                    <a:pt x="705612" y="190693"/>
                  </a:lnTo>
                  <a:lnTo>
                    <a:pt x="705612" y="223135"/>
                  </a:lnTo>
                  <a:lnTo>
                    <a:pt x="711708" y="216618"/>
                  </a:lnTo>
                  <a:close/>
                </a:path>
                <a:path w="737235" h="320039">
                  <a:moveTo>
                    <a:pt x="708660" y="135677"/>
                  </a:moveTo>
                  <a:lnTo>
                    <a:pt x="708660" y="135067"/>
                  </a:lnTo>
                  <a:lnTo>
                    <a:pt x="707898" y="134305"/>
                  </a:lnTo>
                  <a:lnTo>
                    <a:pt x="708660" y="135677"/>
                  </a:lnTo>
                  <a:close/>
                </a:path>
                <a:path w="737235" h="320039">
                  <a:moveTo>
                    <a:pt x="711708" y="142941"/>
                  </a:moveTo>
                  <a:lnTo>
                    <a:pt x="711708" y="141163"/>
                  </a:lnTo>
                  <a:lnTo>
                    <a:pt x="710946" y="140401"/>
                  </a:lnTo>
                  <a:lnTo>
                    <a:pt x="711708" y="142941"/>
                  </a:lnTo>
                  <a:close/>
                </a:path>
                <a:path w="737235" h="320039">
                  <a:moveTo>
                    <a:pt x="714756" y="213359"/>
                  </a:moveTo>
                  <a:lnTo>
                    <a:pt x="714756" y="160213"/>
                  </a:lnTo>
                  <a:lnTo>
                    <a:pt x="714683" y="159487"/>
                  </a:lnTo>
                  <a:lnTo>
                    <a:pt x="713994" y="167071"/>
                  </a:lnTo>
                  <a:lnTo>
                    <a:pt x="713994" y="165547"/>
                  </a:lnTo>
                  <a:lnTo>
                    <a:pt x="713232" y="173167"/>
                  </a:lnTo>
                  <a:lnTo>
                    <a:pt x="713232" y="171643"/>
                  </a:lnTo>
                  <a:lnTo>
                    <a:pt x="710946" y="179263"/>
                  </a:lnTo>
                  <a:lnTo>
                    <a:pt x="711708" y="177739"/>
                  </a:lnTo>
                  <a:lnTo>
                    <a:pt x="711708" y="216618"/>
                  </a:lnTo>
                  <a:lnTo>
                    <a:pt x="714756" y="213359"/>
                  </a:lnTo>
                  <a:close/>
                </a:path>
                <a:path w="737235" h="320039">
                  <a:moveTo>
                    <a:pt x="714756" y="160213"/>
                  </a:moveTo>
                  <a:lnTo>
                    <a:pt x="714756" y="158689"/>
                  </a:lnTo>
                  <a:lnTo>
                    <a:pt x="714683" y="159487"/>
                  </a:lnTo>
                  <a:lnTo>
                    <a:pt x="714756" y="160213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40120" y="4287393"/>
              <a:ext cx="685165" cy="253365"/>
            </a:xfrm>
            <a:custGeom>
              <a:avLst/>
              <a:gdLst/>
              <a:ahLst/>
              <a:cxnLst/>
              <a:rect l="l" t="t" r="r" b="b"/>
              <a:pathLst>
                <a:path w="685164" h="253364">
                  <a:moveTo>
                    <a:pt x="685038" y="208787"/>
                  </a:moveTo>
                  <a:lnTo>
                    <a:pt x="685038" y="44957"/>
                  </a:lnTo>
                  <a:lnTo>
                    <a:pt x="684276" y="39623"/>
                  </a:lnTo>
                  <a:lnTo>
                    <a:pt x="656143" y="4730"/>
                  </a:lnTo>
                  <a:lnTo>
                    <a:pt x="636270" y="0"/>
                  </a:lnTo>
                  <a:lnTo>
                    <a:pt x="49529" y="0"/>
                  </a:lnTo>
                  <a:lnTo>
                    <a:pt x="9723" y="20791"/>
                  </a:lnTo>
                  <a:lnTo>
                    <a:pt x="761" y="44957"/>
                  </a:lnTo>
                  <a:lnTo>
                    <a:pt x="0" y="49529"/>
                  </a:lnTo>
                  <a:lnTo>
                    <a:pt x="0" y="204215"/>
                  </a:lnTo>
                  <a:lnTo>
                    <a:pt x="1524" y="213359"/>
                  </a:lnTo>
                  <a:lnTo>
                    <a:pt x="2286" y="218693"/>
                  </a:lnTo>
                  <a:lnTo>
                    <a:pt x="4572" y="222503"/>
                  </a:lnTo>
                  <a:lnTo>
                    <a:pt x="6311" y="230911"/>
                  </a:lnTo>
                  <a:lnTo>
                    <a:pt x="13068" y="236219"/>
                  </a:lnTo>
                  <a:lnTo>
                    <a:pt x="18288" y="242315"/>
                  </a:lnTo>
                  <a:lnTo>
                    <a:pt x="22098" y="244601"/>
                  </a:lnTo>
                  <a:lnTo>
                    <a:pt x="22860" y="244982"/>
                  </a:lnTo>
                  <a:lnTo>
                    <a:pt x="22860" y="44957"/>
                  </a:lnTo>
                  <a:lnTo>
                    <a:pt x="23622" y="43052"/>
                  </a:lnTo>
                  <a:lnTo>
                    <a:pt x="23622" y="42671"/>
                  </a:lnTo>
                  <a:lnTo>
                    <a:pt x="24384" y="40766"/>
                  </a:lnTo>
                  <a:lnTo>
                    <a:pt x="24384" y="39623"/>
                  </a:lnTo>
                  <a:lnTo>
                    <a:pt x="25908" y="37591"/>
                  </a:lnTo>
                  <a:lnTo>
                    <a:pt x="25908" y="37337"/>
                  </a:lnTo>
                  <a:lnTo>
                    <a:pt x="27432" y="34289"/>
                  </a:lnTo>
                  <a:lnTo>
                    <a:pt x="27432" y="35051"/>
                  </a:lnTo>
                  <a:lnTo>
                    <a:pt x="28956" y="33019"/>
                  </a:lnTo>
                  <a:lnTo>
                    <a:pt x="28956" y="32765"/>
                  </a:lnTo>
                  <a:lnTo>
                    <a:pt x="32004" y="29717"/>
                  </a:lnTo>
                  <a:lnTo>
                    <a:pt x="32004" y="28955"/>
                  </a:lnTo>
                  <a:lnTo>
                    <a:pt x="34290" y="27812"/>
                  </a:lnTo>
                  <a:lnTo>
                    <a:pt x="34290" y="27431"/>
                  </a:lnTo>
                  <a:lnTo>
                    <a:pt x="36576" y="26288"/>
                  </a:lnTo>
                  <a:lnTo>
                    <a:pt x="36576" y="25907"/>
                  </a:lnTo>
                  <a:lnTo>
                    <a:pt x="39624" y="24383"/>
                  </a:lnTo>
                  <a:lnTo>
                    <a:pt x="39624" y="24841"/>
                  </a:lnTo>
                  <a:lnTo>
                    <a:pt x="42672" y="23621"/>
                  </a:lnTo>
                  <a:lnTo>
                    <a:pt x="42672" y="23774"/>
                  </a:lnTo>
                  <a:lnTo>
                    <a:pt x="44958" y="22859"/>
                  </a:lnTo>
                  <a:lnTo>
                    <a:pt x="44958" y="23469"/>
                  </a:lnTo>
                  <a:lnTo>
                    <a:pt x="46482" y="23164"/>
                  </a:lnTo>
                  <a:lnTo>
                    <a:pt x="46482" y="22859"/>
                  </a:lnTo>
                  <a:lnTo>
                    <a:pt x="639318" y="22859"/>
                  </a:lnTo>
                  <a:lnTo>
                    <a:pt x="639318" y="23164"/>
                  </a:lnTo>
                  <a:lnTo>
                    <a:pt x="640842" y="23469"/>
                  </a:lnTo>
                  <a:lnTo>
                    <a:pt x="640842" y="22859"/>
                  </a:lnTo>
                  <a:lnTo>
                    <a:pt x="643128" y="24002"/>
                  </a:lnTo>
                  <a:lnTo>
                    <a:pt x="643128" y="23621"/>
                  </a:lnTo>
                  <a:lnTo>
                    <a:pt x="645414" y="24536"/>
                  </a:lnTo>
                  <a:lnTo>
                    <a:pt x="645414" y="24383"/>
                  </a:lnTo>
                  <a:lnTo>
                    <a:pt x="649224" y="25907"/>
                  </a:lnTo>
                  <a:lnTo>
                    <a:pt x="649224" y="26517"/>
                  </a:lnTo>
                  <a:lnTo>
                    <a:pt x="651510" y="27431"/>
                  </a:lnTo>
                  <a:lnTo>
                    <a:pt x="651510" y="27939"/>
                  </a:lnTo>
                  <a:lnTo>
                    <a:pt x="653034" y="28955"/>
                  </a:lnTo>
                  <a:lnTo>
                    <a:pt x="653034" y="29527"/>
                  </a:lnTo>
                  <a:lnTo>
                    <a:pt x="654558" y="30670"/>
                  </a:lnTo>
                  <a:lnTo>
                    <a:pt x="654558" y="30479"/>
                  </a:lnTo>
                  <a:lnTo>
                    <a:pt x="656844" y="32765"/>
                  </a:lnTo>
                  <a:lnTo>
                    <a:pt x="656844" y="33019"/>
                  </a:lnTo>
                  <a:lnTo>
                    <a:pt x="658368" y="35051"/>
                  </a:lnTo>
                  <a:lnTo>
                    <a:pt x="658368" y="35305"/>
                  </a:lnTo>
                  <a:lnTo>
                    <a:pt x="659892" y="37337"/>
                  </a:lnTo>
                  <a:lnTo>
                    <a:pt x="659892" y="38099"/>
                  </a:lnTo>
                  <a:lnTo>
                    <a:pt x="660654" y="39623"/>
                  </a:lnTo>
                  <a:lnTo>
                    <a:pt x="660654" y="38861"/>
                  </a:lnTo>
                  <a:lnTo>
                    <a:pt x="661416" y="42671"/>
                  </a:lnTo>
                  <a:lnTo>
                    <a:pt x="661416" y="41147"/>
                  </a:lnTo>
                  <a:lnTo>
                    <a:pt x="662178" y="44957"/>
                  </a:lnTo>
                  <a:lnTo>
                    <a:pt x="662178" y="44195"/>
                  </a:lnTo>
                  <a:lnTo>
                    <a:pt x="662940" y="48005"/>
                  </a:lnTo>
                  <a:lnTo>
                    <a:pt x="662940" y="244415"/>
                  </a:lnTo>
                  <a:lnTo>
                    <a:pt x="672269" y="236958"/>
                  </a:lnTo>
                  <a:lnTo>
                    <a:pt x="680491" y="224345"/>
                  </a:lnTo>
                  <a:lnTo>
                    <a:pt x="685038" y="208787"/>
                  </a:lnTo>
                  <a:close/>
                </a:path>
                <a:path w="685164" h="253364">
                  <a:moveTo>
                    <a:pt x="23622" y="44195"/>
                  </a:moveTo>
                  <a:lnTo>
                    <a:pt x="22860" y="44957"/>
                  </a:lnTo>
                  <a:lnTo>
                    <a:pt x="22860" y="48005"/>
                  </a:lnTo>
                  <a:lnTo>
                    <a:pt x="23622" y="44195"/>
                  </a:lnTo>
                  <a:close/>
                </a:path>
                <a:path w="685164" h="253364">
                  <a:moveTo>
                    <a:pt x="23622" y="209549"/>
                  </a:moveTo>
                  <a:lnTo>
                    <a:pt x="22860" y="205739"/>
                  </a:lnTo>
                  <a:lnTo>
                    <a:pt x="22860" y="208787"/>
                  </a:lnTo>
                  <a:lnTo>
                    <a:pt x="23622" y="209549"/>
                  </a:lnTo>
                  <a:close/>
                </a:path>
                <a:path w="685164" h="253364">
                  <a:moveTo>
                    <a:pt x="24384" y="211835"/>
                  </a:moveTo>
                  <a:lnTo>
                    <a:pt x="22860" y="208787"/>
                  </a:lnTo>
                  <a:lnTo>
                    <a:pt x="22860" y="244982"/>
                  </a:lnTo>
                  <a:lnTo>
                    <a:pt x="23622" y="245363"/>
                  </a:lnTo>
                  <a:lnTo>
                    <a:pt x="23622" y="211073"/>
                  </a:lnTo>
                  <a:lnTo>
                    <a:pt x="24384" y="211835"/>
                  </a:lnTo>
                  <a:close/>
                </a:path>
                <a:path w="685164" h="253364">
                  <a:moveTo>
                    <a:pt x="24384" y="41147"/>
                  </a:moveTo>
                  <a:lnTo>
                    <a:pt x="23622" y="42671"/>
                  </a:lnTo>
                  <a:lnTo>
                    <a:pt x="23622" y="43052"/>
                  </a:lnTo>
                  <a:lnTo>
                    <a:pt x="24384" y="41147"/>
                  </a:lnTo>
                  <a:close/>
                </a:path>
                <a:path w="685164" h="253364">
                  <a:moveTo>
                    <a:pt x="24841" y="214121"/>
                  </a:moveTo>
                  <a:lnTo>
                    <a:pt x="23622" y="211073"/>
                  </a:lnTo>
                  <a:lnTo>
                    <a:pt x="23622" y="245363"/>
                  </a:lnTo>
                  <a:lnTo>
                    <a:pt x="24384" y="245744"/>
                  </a:lnTo>
                  <a:lnTo>
                    <a:pt x="24384" y="213359"/>
                  </a:lnTo>
                  <a:lnTo>
                    <a:pt x="24841" y="214121"/>
                  </a:lnTo>
                  <a:close/>
                </a:path>
                <a:path w="685164" h="253364">
                  <a:moveTo>
                    <a:pt x="25146" y="38861"/>
                  </a:moveTo>
                  <a:lnTo>
                    <a:pt x="24384" y="39623"/>
                  </a:lnTo>
                  <a:lnTo>
                    <a:pt x="24384" y="40766"/>
                  </a:lnTo>
                  <a:lnTo>
                    <a:pt x="25146" y="38861"/>
                  </a:lnTo>
                  <a:close/>
                </a:path>
                <a:path w="685164" h="253364">
                  <a:moveTo>
                    <a:pt x="25146" y="214883"/>
                  </a:moveTo>
                  <a:lnTo>
                    <a:pt x="24841" y="214121"/>
                  </a:lnTo>
                  <a:lnTo>
                    <a:pt x="24384" y="213359"/>
                  </a:lnTo>
                  <a:lnTo>
                    <a:pt x="25146" y="214883"/>
                  </a:lnTo>
                  <a:close/>
                </a:path>
                <a:path w="685164" h="253364">
                  <a:moveTo>
                    <a:pt x="25146" y="246125"/>
                  </a:moveTo>
                  <a:lnTo>
                    <a:pt x="25146" y="214883"/>
                  </a:lnTo>
                  <a:lnTo>
                    <a:pt x="24384" y="213359"/>
                  </a:lnTo>
                  <a:lnTo>
                    <a:pt x="24384" y="245744"/>
                  </a:lnTo>
                  <a:lnTo>
                    <a:pt x="25146" y="246125"/>
                  </a:lnTo>
                  <a:close/>
                </a:path>
                <a:path w="685164" h="253364">
                  <a:moveTo>
                    <a:pt x="31242" y="223265"/>
                  </a:moveTo>
                  <a:lnTo>
                    <a:pt x="28956" y="220217"/>
                  </a:lnTo>
                  <a:lnTo>
                    <a:pt x="27432" y="218693"/>
                  </a:lnTo>
                  <a:lnTo>
                    <a:pt x="27432" y="219455"/>
                  </a:lnTo>
                  <a:lnTo>
                    <a:pt x="26212" y="216407"/>
                  </a:lnTo>
                  <a:lnTo>
                    <a:pt x="24841" y="214121"/>
                  </a:lnTo>
                  <a:lnTo>
                    <a:pt x="25146" y="214883"/>
                  </a:lnTo>
                  <a:lnTo>
                    <a:pt x="25146" y="246125"/>
                  </a:lnTo>
                  <a:lnTo>
                    <a:pt x="26670" y="246887"/>
                  </a:lnTo>
                  <a:lnTo>
                    <a:pt x="30480" y="249173"/>
                  </a:lnTo>
                  <a:lnTo>
                    <a:pt x="30480" y="222503"/>
                  </a:lnTo>
                  <a:lnTo>
                    <a:pt x="31242" y="223265"/>
                  </a:lnTo>
                  <a:close/>
                </a:path>
                <a:path w="685164" h="253364">
                  <a:moveTo>
                    <a:pt x="26670" y="36575"/>
                  </a:moveTo>
                  <a:lnTo>
                    <a:pt x="25908" y="37337"/>
                  </a:lnTo>
                  <a:lnTo>
                    <a:pt x="25908" y="37591"/>
                  </a:lnTo>
                  <a:lnTo>
                    <a:pt x="26670" y="36575"/>
                  </a:lnTo>
                  <a:close/>
                </a:path>
                <a:path w="685164" h="253364">
                  <a:moveTo>
                    <a:pt x="26670" y="217169"/>
                  </a:moveTo>
                  <a:lnTo>
                    <a:pt x="25908" y="215645"/>
                  </a:lnTo>
                  <a:lnTo>
                    <a:pt x="26212" y="216407"/>
                  </a:lnTo>
                  <a:lnTo>
                    <a:pt x="26670" y="217169"/>
                  </a:lnTo>
                  <a:close/>
                </a:path>
                <a:path w="685164" h="253364">
                  <a:moveTo>
                    <a:pt x="29717" y="32003"/>
                  </a:moveTo>
                  <a:lnTo>
                    <a:pt x="28956" y="32765"/>
                  </a:lnTo>
                  <a:lnTo>
                    <a:pt x="28956" y="33019"/>
                  </a:lnTo>
                  <a:lnTo>
                    <a:pt x="29717" y="32003"/>
                  </a:lnTo>
                  <a:close/>
                </a:path>
                <a:path w="685164" h="253364">
                  <a:moveTo>
                    <a:pt x="32766" y="249935"/>
                  </a:moveTo>
                  <a:lnTo>
                    <a:pt x="32766" y="224789"/>
                  </a:lnTo>
                  <a:lnTo>
                    <a:pt x="30480" y="222503"/>
                  </a:lnTo>
                  <a:lnTo>
                    <a:pt x="30480" y="249173"/>
                  </a:lnTo>
                  <a:lnTo>
                    <a:pt x="32766" y="249935"/>
                  </a:lnTo>
                  <a:close/>
                </a:path>
                <a:path w="685164" h="253364">
                  <a:moveTo>
                    <a:pt x="32766" y="28955"/>
                  </a:moveTo>
                  <a:lnTo>
                    <a:pt x="32004" y="28955"/>
                  </a:lnTo>
                  <a:lnTo>
                    <a:pt x="32004" y="29717"/>
                  </a:lnTo>
                  <a:lnTo>
                    <a:pt x="32766" y="28955"/>
                  </a:lnTo>
                  <a:close/>
                </a:path>
                <a:path w="685164" h="253364">
                  <a:moveTo>
                    <a:pt x="35052" y="250697"/>
                  </a:moveTo>
                  <a:lnTo>
                    <a:pt x="35052" y="226313"/>
                  </a:lnTo>
                  <a:lnTo>
                    <a:pt x="32004" y="224027"/>
                  </a:lnTo>
                  <a:lnTo>
                    <a:pt x="32766" y="224789"/>
                  </a:lnTo>
                  <a:lnTo>
                    <a:pt x="32766" y="249935"/>
                  </a:lnTo>
                  <a:lnTo>
                    <a:pt x="35052" y="250697"/>
                  </a:lnTo>
                  <a:close/>
                </a:path>
                <a:path w="685164" h="253364">
                  <a:moveTo>
                    <a:pt x="35052" y="27431"/>
                  </a:moveTo>
                  <a:lnTo>
                    <a:pt x="34290" y="27431"/>
                  </a:lnTo>
                  <a:lnTo>
                    <a:pt x="34290" y="27812"/>
                  </a:lnTo>
                  <a:lnTo>
                    <a:pt x="35052" y="27431"/>
                  </a:lnTo>
                  <a:close/>
                </a:path>
                <a:path w="685164" h="253364">
                  <a:moveTo>
                    <a:pt x="37338" y="251351"/>
                  </a:moveTo>
                  <a:lnTo>
                    <a:pt x="37338" y="227837"/>
                  </a:lnTo>
                  <a:lnTo>
                    <a:pt x="34290" y="225551"/>
                  </a:lnTo>
                  <a:lnTo>
                    <a:pt x="35052" y="226313"/>
                  </a:lnTo>
                  <a:lnTo>
                    <a:pt x="35052" y="250697"/>
                  </a:lnTo>
                  <a:lnTo>
                    <a:pt x="37338" y="251351"/>
                  </a:lnTo>
                  <a:close/>
                </a:path>
                <a:path w="685164" h="253364">
                  <a:moveTo>
                    <a:pt x="37338" y="25907"/>
                  </a:moveTo>
                  <a:lnTo>
                    <a:pt x="36576" y="25907"/>
                  </a:lnTo>
                  <a:lnTo>
                    <a:pt x="36576" y="26288"/>
                  </a:lnTo>
                  <a:lnTo>
                    <a:pt x="37338" y="25907"/>
                  </a:lnTo>
                  <a:close/>
                </a:path>
                <a:path w="685164" h="253364">
                  <a:moveTo>
                    <a:pt x="39624" y="228599"/>
                  </a:moveTo>
                  <a:lnTo>
                    <a:pt x="36576" y="227075"/>
                  </a:lnTo>
                  <a:lnTo>
                    <a:pt x="37338" y="227837"/>
                  </a:lnTo>
                  <a:lnTo>
                    <a:pt x="37338" y="251351"/>
                  </a:lnTo>
                  <a:lnTo>
                    <a:pt x="38862" y="251786"/>
                  </a:lnTo>
                  <a:lnTo>
                    <a:pt x="38862" y="228599"/>
                  </a:lnTo>
                  <a:lnTo>
                    <a:pt x="39624" y="228599"/>
                  </a:lnTo>
                  <a:close/>
                </a:path>
                <a:path w="685164" h="253364">
                  <a:moveTo>
                    <a:pt x="39624" y="24841"/>
                  </a:moveTo>
                  <a:lnTo>
                    <a:pt x="39624" y="24383"/>
                  </a:lnTo>
                  <a:lnTo>
                    <a:pt x="38862" y="25145"/>
                  </a:lnTo>
                  <a:lnTo>
                    <a:pt x="39624" y="24841"/>
                  </a:lnTo>
                  <a:close/>
                </a:path>
                <a:path w="685164" h="253364">
                  <a:moveTo>
                    <a:pt x="42672" y="252602"/>
                  </a:moveTo>
                  <a:lnTo>
                    <a:pt x="42672" y="230123"/>
                  </a:lnTo>
                  <a:lnTo>
                    <a:pt x="38862" y="228599"/>
                  </a:lnTo>
                  <a:lnTo>
                    <a:pt x="38862" y="251786"/>
                  </a:lnTo>
                  <a:lnTo>
                    <a:pt x="40386" y="252221"/>
                  </a:lnTo>
                  <a:lnTo>
                    <a:pt x="42672" y="252602"/>
                  </a:lnTo>
                  <a:close/>
                </a:path>
                <a:path w="685164" h="253364">
                  <a:moveTo>
                    <a:pt x="42672" y="23774"/>
                  </a:moveTo>
                  <a:lnTo>
                    <a:pt x="42672" y="23621"/>
                  </a:lnTo>
                  <a:lnTo>
                    <a:pt x="41148" y="24383"/>
                  </a:lnTo>
                  <a:lnTo>
                    <a:pt x="42672" y="23774"/>
                  </a:lnTo>
                  <a:close/>
                </a:path>
                <a:path w="685164" h="253364">
                  <a:moveTo>
                    <a:pt x="44958" y="230123"/>
                  </a:moveTo>
                  <a:lnTo>
                    <a:pt x="41148" y="229361"/>
                  </a:lnTo>
                  <a:lnTo>
                    <a:pt x="42672" y="230123"/>
                  </a:lnTo>
                  <a:lnTo>
                    <a:pt x="42672" y="252602"/>
                  </a:lnTo>
                  <a:lnTo>
                    <a:pt x="44196" y="252856"/>
                  </a:lnTo>
                  <a:lnTo>
                    <a:pt x="44196" y="230123"/>
                  </a:lnTo>
                  <a:lnTo>
                    <a:pt x="44958" y="230123"/>
                  </a:lnTo>
                  <a:close/>
                </a:path>
                <a:path w="685164" h="253364">
                  <a:moveTo>
                    <a:pt x="44958" y="23469"/>
                  </a:moveTo>
                  <a:lnTo>
                    <a:pt x="44958" y="22859"/>
                  </a:lnTo>
                  <a:lnTo>
                    <a:pt x="44196" y="23621"/>
                  </a:lnTo>
                  <a:lnTo>
                    <a:pt x="44958" y="23469"/>
                  </a:lnTo>
                  <a:close/>
                </a:path>
                <a:path w="685164" h="253364">
                  <a:moveTo>
                    <a:pt x="48006" y="230885"/>
                  </a:moveTo>
                  <a:lnTo>
                    <a:pt x="44196" y="230123"/>
                  </a:lnTo>
                  <a:lnTo>
                    <a:pt x="44196" y="252856"/>
                  </a:lnTo>
                  <a:lnTo>
                    <a:pt x="44958" y="252983"/>
                  </a:lnTo>
                  <a:lnTo>
                    <a:pt x="46482" y="252983"/>
                  </a:lnTo>
                  <a:lnTo>
                    <a:pt x="46482" y="230885"/>
                  </a:lnTo>
                  <a:lnTo>
                    <a:pt x="48006" y="230885"/>
                  </a:lnTo>
                  <a:close/>
                </a:path>
                <a:path w="685164" h="253364">
                  <a:moveTo>
                    <a:pt x="48006" y="22859"/>
                  </a:moveTo>
                  <a:lnTo>
                    <a:pt x="46482" y="22859"/>
                  </a:lnTo>
                  <a:lnTo>
                    <a:pt x="46482" y="23164"/>
                  </a:lnTo>
                  <a:lnTo>
                    <a:pt x="48006" y="22859"/>
                  </a:lnTo>
                  <a:close/>
                </a:path>
                <a:path w="685164" h="253364">
                  <a:moveTo>
                    <a:pt x="639318" y="252983"/>
                  </a:moveTo>
                  <a:lnTo>
                    <a:pt x="639318" y="230885"/>
                  </a:lnTo>
                  <a:lnTo>
                    <a:pt x="46482" y="230885"/>
                  </a:lnTo>
                  <a:lnTo>
                    <a:pt x="46482" y="252983"/>
                  </a:lnTo>
                  <a:lnTo>
                    <a:pt x="639318" y="252983"/>
                  </a:lnTo>
                  <a:close/>
                </a:path>
                <a:path w="685164" h="253364">
                  <a:moveTo>
                    <a:pt x="639318" y="23164"/>
                  </a:moveTo>
                  <a:lnTo>
                    <a:pt x="639318" y="22859"/>
                  </a:lnTo>
                  <a:lnTo>
                    <a:pt x="637794" y="22859"/>
                  </a:lnTo>
                  <a:lnTo>
                    <a:pt x="639318" y="23164"/>
                  </a:lnTo>
                  <a:close/>
                </a:path>
                <a:path w="685164" h="253364">
                  <a:moveTo>
                    <a:pt x="641604" y="252856"/>
                  </a:moveTo>
                  <a:lnTo>
                    <a:pt x="641604" y="230123"/>
                  </a:lnTo>
                  <a:lnTo>
                    <a:pt x="637794" y="230885"/>
                  </a:lnTo>
                  <a:lnTo>
                    <a:pt x="639318" y="230885"/>
                  </a:lnTo>
                  <a:lnTo>
                    <a:pt x="639318" y="252983"/>
                  </a:lnTo>
                  <a:lnTo>
                    <a:pt x="640842" y="252983"/>
                  </a:lnTo>
                  <a:lnTo>
                    <a:pt x="641604" y="252856"/>
                  </a:lnTo>
                  <a:close/>
                </a:path>
                <a:path w="685164" h="253364">
                  <a:moveTo>
                    <a:pt x="641604" y="23621"/>
                  </a:moveTo>
                  <a:lnTo>
                    <a:pt x="640842" y="22859"/>
                  </a:lnTo>
                  <a:lnTo>
                    <a:pt x="640842" y="23469"/>
                  </a:lnTo>
                  <a:lnTo>
                    <a:pt x="641604" y="23621"/>
                  </a:lnTo>
                  <a:close/>
                </a:path>
                <a:path w="685164" h="253364">
                  <a:moveTo>
                    <a:pt x="643890" y="229361"/>
                  </a:moveTo>
                  <a:lnTo>
                    <a:pt x="640842" y="230123"/>
                  </a:lnTo>
                  <a:lnTo>
                    <a:pt x="641604" y="230123"/>
                  </a:lnTo>
                  <a:lnTo>
                    <a:pt x="641604" y="252856"/>
                  </a:lnTo>
                  <a:lnTo>
                    <a:pt x="643128" y="252602"/>
                  </a:lnTo>
                  <a:lnTo>
                    <a:pt x="643128" y="230123"/>
                  </a:lnTo>
                  <a:lnTo>
                    <a:pt x="643890" y="229361"/>
                  </a:lnTo>
                  <a:close/>
                </a:path>
                <a:path w="685164" h="253364">
                  <a:moveTo>
                    <a:pt x="643890" y="24383"/>
                  </a:moveTo>
                  <a:lnTo>
                    <a:pt x="643128" y="23621"/>
                  </a:lnTo>
                  <a:lnTo>
                    <a:pt x="643128" y="24002"/>
                  </a:lnTo>
                  <a:lnTo>
                    <a:pt x="643890" y="24383"/>
                  </a:lnTo>
                  <a:close/>
                </a:path>
                <a:path w="685164" h="253364">
                  <a:moveTo>
                    <a:pt x="646938" y="251629"/>
                  </a:moveTo>
                  <a:lnTo>
                    <a:pt x="646938" y="228599"/>
                  </a:lnTo>
                  <a:lnTo>
                    <a:pt x="643128" y="230123"/>
                  </a:lnTo>
                  <a:lnTo>
                    <a:pt x="643128" y="252602"/>
                  </a:lnTo>
                  <a:lnTo>
                    <a:pt x="645414" y="252221"/>
                  </a:lnTo>
                  <a:lnTo>
                    <a:pt x="646938" y="251629"/>
                  </a:lnTo>
                  <a:close/>
                </a:path>
                <a:path w="685164" h="253364">
                  <a:moveTo>
                    <a:pt x="646938" y="25145"/>
                  </a:moveTo>
                  <a:lnTo>
                    <a:pt x="645414" y="24383"/>
                  </a:lnTo>
                  <a:lnTo>
                    <a:pt x="645414" y="24536"/>
                  </a:lnTo>
                  <a:lnTo>
                    <a:pt x="646938" y="25145"/>
                  </a:lnTo>
                  <a:close/>
                </a:path>
                <a:path w="685164" h="253364">
                  <a:moveTo>
                    <a:pt x="648461" y="227380"/>
                  </a:moveTo>
                  <a:lnTo>
                    <a:pt x="645414" y="228599"/>
                  </a:lnTo>
                  <a:lnTo>
                    <a:pt x="646938" y="228599"/>
                  </a:lnTo>
                  <a:lnTo>
                    <a:pt x="646938" y="251629"/>
                  </a:lnTo>
                  <a:lnTo>
                    <a:pt x="647700" y="251332"/>
                  </a:lnTo>
                  <a:lnTo>
                    <a:pt x="647700" y="227837"/>
                  </a:lnTo>
                  <a:lnTo>
                    <a:pt x="648461" y="227380"/>
                  </a:lnTo>
                  <a:close/>
                </a:path>
                <a:path w="685164" h="253364">
                  <a:moveTo>
                    <a:pt x="649224" y="26517"/>
                  </a:moveTo>
                  <a:lnTo>
                    <a:pt x="649224" y="25907"/>
                  </a:lnTo>
                  <a:lnTo>
                    <a:pt x="647700" y="25907"/>
                  </a:lnTo>
                  <a:lnTo>
                    <a:pt x="649224" y="26517"/>
                  </a:lnTo>
                  <a:close/>
                </a:path>
                <a:path w="685164" h="253364">
                  <a:moveTo>
                    <a:pt x="649224" y="227075"/>
                  </a:moveTo>
                  <a:lnTo>
                    <a:pt x="648461" y="227380"/>
                  </a:lnTo>
                  <a:lnTo>
                    <a:pt x="647700" y="227837"/>
                  </a:lnTo>
                  <a:lnTo>
                    <a:pt x="649224" y="227075"/>
                  </a:lnTo>
                  <a:close/>
                </a:path>
                <a:path w="685164" h="253364">
                  <a:moveTo>
                    <a:pt x="649224" y="250740"/>
                  </a:moveTo>
                  <a:lnTo>
                    <a:pt x="649224" y="227075"/>
                  </a:lnTo>
                  <a:lnTo>
                    <a:pt x="647700" y="227837"/>
                  </a:lnTo>
                  <a:lnTo>
                    <a:pt x="647700" y="251332"/>
                  </a:lnTo>
                  <a:lnTo>
                    <a:pt x="649224" y="250740"/>
                  </a:lnTo>
                  <a:close/>
                </a:path>
                <a:path w="685164" h="253364">
                  <a:moveTo>
                    <a:pt x="651510" y="225551"/>
                  </a:moveTo>
                  <a:lnTo>
                    <a:pt x="648461" y="227380"/>
                  </a:lnTo>
                  <a:lnTo>
                    <a:pt x="649224" y="227075"/>
                  </a:lnTo>
                  <a:lnTo>
                    <a:pt x="649224" y="250740"/>
                  </a:lnTo>
                  <a:lnTo>
                    <a:pt x="650748" y="250147"/>
                  </a:lnTo>
                  <a:lnTo>
                    <a:pt x="650748" y="226313"/>
                  </a:lnTo>
                  <a:lnTo>
                    <a:pt x="651510" y="225551"/>
                  </a:lnTo>
                  <a:close/>
                </a:path>
                <a:path w="685164" h="253364">
                  <a:moveTo>
                    <a:pt x="651510" y="27939"/>
                  </a:moveTo>
                  <a:lnTo>
                    <a:pt x="651510" y="27431"/>
                  </a:lnTo>
                  <a:lnTo>
                    <a:pt x="650748" y="27431"/>
                  </a:lnTo>
                  <a:lnTo>
                    <a:pt x="651510" y="27939"/>
                  </a:lnTo>
                  <a:close/>
                </a:path>
                <a:path w="685164" h="253364">
                  <a:moveTo>
                    <a:pt x="654884" y="222830"/>
                  </a:moveTo>
                  <a:lnTo>
                    <a:pt x="652272" y="224789"/>
                  </a:lnTo>
                  <a:lnTo>
                    <a:pt x="650748" y="226313"/>
                  </a:lnTo>
                  <a:lnTo>
                    <a:pt x="650748" y="250147"/>
                  </a:lnTo>
                  <a:lnTo>
                    <a:pt x="654558" y="248665"/>
                  </a:lnTo>
                  <a:lnTo>
                    <a:pt x="654558" y="223265"/>
                  </a:lnTo>
                  <a:lnTo>
                    <a:pt x="654884" y="222830"/>
                  </a:lnTo>
                  <a:close/>
                </a:path>
                <a:path w="685164" h="253364">
                  <a:moveTo>
                    <a:pt x="653034" y="29527"/>
                  </a:moveTo>
                  <a:lnTo>
                    <a:pt x="653034" y="28955"/>
                  </a:lnTo>
                  <a:lnTo>
                    <a:pt x="652272" y="28955"/>
                  </a:lnTo>
                  <a:lnTo>
                    <a:pt x="653034" y="29527"/>
                  </a:lnTo>
                  <a:close/>
                </a:path>
                <a:path w="685164" h="253364">
                  <a:moveTo>
                    <a:pt x="655319" y="31241"/>
                  </a:moveTo>
                  <a:lnTo>
                    <a:pt x="654558" y="30479"/>
                  </a:lnTo>
                  <a:lnTo>
                    <a:pt x="654558" y="30670"/>
                  </a:lnTo>
                  <a:lnTo>
                    <a:pt x="655319" y="31241"/>
                  </a:lnTo>
                  <a:close/>
                </a:path>
                <a:path w="685164" h="253364">
                  <a:moveTo>
                    <a:pt x="655319" y="222503"/>
                  </a:moveTo>
                  <a:lnTo>
                    <a:pt x="654884" y="222830"/>
                  </a:lnTo>
                  <a:lnTo>
                    <a:pt x="654558" y="223265"/>
                  </a:lnTo>
                  <a:lnTo>
                    <a:pt x="655319" y="222503"/>
                  </a:lnTo>
                  <a:close/>
                </a:path>
                <a:path w="685164" h="253364">
                  <a:moveTo>
                    <a:pt x="655319" y="248369"/>
                  </a:moveTo>
                  <a:lnTo>
                    <a:pt x="655319" y="222503"/>
                  </a:lnTo>
                  <a:lnTo>
                    <a:pt x="654558" y="223265"/>
                  </a:lnTo>
                  <a:lnTo>
                    <a:pt x="654558" y="248665"/>
                  </a:lnTo>
                  <a:lnTo>
                    <a:pt x="655319" y="248369"/>
                  </a:lnTo>
                  <a:close/>
                </a:path>
                <a:path w="685164" h="253364">
                  <a:moveTo>
                    <a:pt x="658368" y="247183"/>
                  </a:moveTo>
                  <a:lnTo>
                    <a:pt x="658368" y="218693"/>
                  </a:lnTo>
                  <a:lnTo>
                    <a:pt x="656844" y="220217"/>
                  </a:lnTo>
                  <a:lnTo>
                    <a:pt x="654884" y="222830"/>
                  </a:lnTo>
                  <a:lnTo>
                    <a:pt x="655319" y="222503"/>
                  </a:lnTo>
                  <a:lnTo>
                    <a:pt x="655319" y="248369"/>
                  </a:lnTo>
                  <a:lnTo>
                    <a:pt x="658368" y="247183"/>
                  </a:lnTo>
                  <a:close/>
                </a:path>
                <a:path w="685164" h="253364">
                  <a:moveTo>
                    <a:pt x="656844" y="33019"/>
                  </a:moveTo>
                  <a:lnTo>
                    <a:pt x="656844" y="32765"/>
                  </a:lnTo>
                  <a:lnTo>
                    <a:pt x="656081" y="32003"/>
                  </a:lnTo>
                  <a:lnTo>
                    <a:pt x="656844" y="33019"/>
                  </a:lnTo>
                  <a:close/>
                </a:path>
                <a:path w="685164" h="253364">
                  <a:moveTo>
                    <a:pt x="658368" y="35305"/>
                  </a:moveTo>
                  <a:lnTo>
                    <a:pt x="658368" y="35051"/>
                  </a:lnTo>
                  <a:lnTo>
                    <a:pt x="657606" y="34289"/>
                  </a:lnTo>
                  <a:lnTo>
                    <a:pt x="658368" y="35305"/>
                  </a:lnTo>
                  <a:close/>
                </a:path>
                <a:path w="685164" h="253364">
                  <a:moveTo>
                    <a:pt x="659434" y="216407"/>
                  </a:moveTo>
                  <a:lnTo>
                    <a:pt x="657606" y="219455"/>
                  </a:lnTo>
                  <a:lnTo>
                    <a:pt x="658368" y="218693"/>
                  </a:lnTo>
                  <a:lnTo>
                    <a:pt x="658368" y="247183"/>
                  </a:lnTo>
                  <a:lnTo>
                    <a:pt x="659130" y="246887"/>
                  </a:lnTo>
                  <a:lnTo>
                    <a:pt x="659130" y="217169"/>
                  </a:lnTo>
                  <a:lnTo>
                    <a:pt x="659434" y="216407"/>
                  </a:lnTo>
                  <a:close/>
                </a:path>
                <a:path w="685164" h="253364">
                  <a:moveTo>
                    <a:pt x="659892" y="38099"/>
                  </a:moveTo>
                  <a:lnTo>
                    <a:pt x="659892" y="37337"/>
                  </a:lnTo>
                  <a:lnTo>
                    <a:pt x="659130" y="36575"/>
                  </a:lnTo>
                  <a:lnTo>
                    <a:pt x="659892" y="38099"/>
                  </a:lnTo>
                  <a:close/>
                </a:path>
                <a:path w="685164" h="253364">
                  <a:moveTo>
                    <a:pt x="659892" y="215645"/>
                  </a:moveTo>
                  <a:lnTo>
                    <a:pt x="659434" y="216407"/>
                  </a:lnTo>
                  <a:lnTo>
                    <a:pt x="659130" y="217169"/>
                  </a:lnTo>
                  <a:lnTo>
                    <a:pt x="659892" y="215645"/>
                  </a:lnTo>
                  <a:close/>
                </a:path>
                <a:path w="685164" h="253364">
                  <a:moveTo>
                    <a:pt x="659892" y="246591"/>
                  </a:moveTo>
                  <a:lnTo>
                    <a:pt x="659892" y="215645"/>
                  </a:lnTo>
                  <a:lnTo>
                    <a:pt x="659130" y="217169"/>
                  </a:lnTo>
                  <a:lnTo>
                    <a:pt x="659130" y="246887"/>
                  </a:lnTo>
                  <a:lnTo>
                    <a:pt x="659892" y="246591"/>
                  </a:lnTo>
                  <a:close/>
                </a:path>
                <a:path w="685164" h="253364">
                  <a:moveTo>
                    <a:pt x="662940" y="244415"/>
                  </a:moveTo>
                  <a:lnTo>
                    <a:pt x="662940" y="205739"/>
                  </a:lnTo>
                  <a:lnTo>
                    <a:pt x="662178" y="209549"/>
                  </a:lnTo>
                  <a:lnTo>
                    <a:pt x="662178" y="208787"/>
                  </a:lnTo>
                  <a:lnTo>
                    <a:pt x="661416" y="211835"/>
                  </a:lnTo>
                  <a:lnTo>
                    <a:pt x="661416" y="211073"/>
                  </a:lnTo>
                  <a:lnTo>
                    <a:pt x="660654" y="214883"/>
                  </a:lnTo>
                  <a:lnTo>
                    <a:pt x="660654" y="213359"/>
                  </a:lnTo>
                  <a:lnTo>
                    <a:pt x="659434" y="216407"/>
                  </a:lnTo>
                  <a:lnTo>
                    <a:pt x="659892" y="215645"/>
                  </a:lnTo>
                  <a:lnTo>
                    <a:pt x="659892" y="246591"/>
                  </a:lnTo>
                  <a:lnTo>
                    <a:pt x="660526" y="246344"/>
                  </a:lnTo>
                  <a:lnTo>
                    <a:pt x="662940" y="244415"/>
                  </a:lnTo>
                  <a:close/>
                </a:path>
              </a:pathLst>
            </a:custGeom>
            <a:solidFill>
              <a:srgbClr val="00B05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753358" y="3550353"/>
              <a:ext cx="641350" cy="319405"/>
            </a:xfrm>
            <a:custGeom>
              <a:avLst/>
              <a:gdLst/>
              <a:ahLst/>
              <a:cxnLst/>
              <a:rect l="l" t="t" r="r" b="b"/>
              <a:pathLst>
                <a:path w="641350" h="319404">
                  <a:moveTo>
                    <a:pt x="640842" y="159443"/>
                  </a:moveTo>
                  <a:lnTo>
                    <a:pt x="625852" y="112106"/>
                  </a:lnTo>
                  <a:lnTo>
                    <a:pt x="577457" y="63023"/>
                  </a:lnTo>
                  <a:lnTo>
                    <a:pt x="543764" y="43748"/>
                  </a:lnTo>
                  <a:lnTo>
                    <a:pt x="505071" y="27983"/>
                  </a:lnTo>
                  <a:lnTo>
                    <a:pt x="462378" y="15727"/>
                  </a:lnTo>
                  <a:lnTo>
                    <a:pt x="416683" y="6979"/>
                  </a:lnTo>
                  <a:lnTo>
                    <a:pt x="368985" y="1736"/>
                  </a:lnTo>
                  <a:lnTo>
                    <a:pt x="320282" y="0"/>
                  </a:lnTo>
                  <a:lnTo>
                    <a:pt x="271574" y="1767"/>
                  </a:lnTo>
                  <a:lnTo>
                    <a:pt x="223857" y="7037"/>
                  </a:lnTo>
                  <a:lnTo>
                    <a:pt x="178133" y="15809"/>
                  </a:lnTo>
                  <a:lnTo>
                    <a:pt x="135398" y="28082"/>
                  </a:lnTo>
                  <a:lnTo>
                    <a:pt x="96651" y="43854"/>
                  </a:lnTo>
                  <a:lnTo>
                    <a:pt x="62892" y="63125"/>
                  </a:lnTo>
                  <a:lnTo>
                    <a:pt x="14329" y="112158"/>
                  </a:lnTo>
                  <a:lnTo>
                    <a:pt x="0" y="151061"/>
                  </a:lnTo>
                  <a:lnTo>
                    <a:pt x="0" y="168587"/>
                  </a:lnTo>
                  <a:lnTo>
                    <a:pt x="1524" y="176969"/>
                  </a:lnTo>
                  <a:lnTo>
                    <a:pt x="3810" y="186113"/>
                  </a:lnTo>
                  <a:lnTo>
                    <a:pt x="17441" y="213336"/>
                  </a:lnTo>
                  <a:lnTo>
                    <a:pt x="22098" y="218706"/>
                  </a:lnTo>
                  <a:lnTo>
                    <a:pt x="22098" y="159443"/>
                  </a:lnTo>
                  <a:lnTo>
                    <a:pt x="22136" y="159824"/>
                  </a:lnTo>
                  <a:lnTo>
                    <a:pt x="22860" y="152585"/>
                  </a:lnTo>
                  <a:lnTo>
                    <a:pt x="22860" y="154109"/>
                  </a:lnTo>
                  <a:lnTo>
                    <a:pt x="23622" y="146489"/>
                  </a:lnTo>
                  <a:lnTo>
                    <a:pt x="23622" y="147251"/>
                  </a:lnTo>
                  <a:lnTo>
                    <a:pt x="25146" y="139631"/>
                  </a:lnTo>
                  <a:lnTo>
                    <a:pt x="25146" y="141155"/>
                  </a:lnTo>
                  <a:lnTo>
                    <a:pt x="27432" y="135440"/>
                  </a:lnTo>
                  <a:lnTo>
                    <a:pt x="27432" y="134297"/>
                  </a:lnTo>
                  <a:lnTo>
                    <a:pt x="30480" y="128811"/>
                  </a:lnTo>
                  <a:lnTo>
                    <a:pt x="30480" y="128201"/>
                  </a:lnTo>
                  <a:lnTo>
                    <a:pt x="34290" y="121343"/>
                  </a:lnTo>
                  <a:lnTo>
                    <a:pt x="34290" y="122105"/>
                  </a:lnTo>
                  <a:lnTo>
                    <a:pt x="38862" y="115247"/>
                  </a:lnTo>
                  <a:lnTo>
                    <a:pt x="38862" y="116009"/>
                  </a:lnTo>
                  <a:lnTo>
                    <a:pt x="43433" y="110131"/>
                  </a:lnTo>
                  <a:lnTo>
                    <a:pt x="43433" y="109151"/>
                  </a:lnTo>
                  <a:lnTo>
                    <a:pt x="49529" y="103055"/>
                  </a:lnTo>
                  <a:lnTo>
                    <a:pt x="56388" y="96959"/>
                  </a:lnTo>
                  <a:lnTo>
                    <a:pt x="63246" y="90863"/>
                  </a:lnTo>
                  <a:lnTo>
                    <a:pt x="63246" y="91071"/>
                  </a:lnTo>
                  <a:lnTo>
                    <a:pt x="70104" y="86083"/>
                  </a:lnTo>
                  <a:lnTo>
                    <a:pt x="70104" y="85529"/>
                  </a:lnTo>
                  <a:lnTo>
                    <a:pt x="78486" y="80195"/>
                  </a:lnTo>
                  <a:lnTo>
                    <a:pt x="86868" y="75306"/>
                  </a:lnTo>
                  <a:lnTo>
                    <a:pt x="86868" y="74861"/>
                  </a:lnTo>
                  <a:lnTo>
                    <a:pt x="106680" y="64193"/>
                  </a:lnTo>
                  <a:lnTo>
                    <a:pt x="106680" y="64955"/>
                  </a:lnTo>
                  <a:lnTo>
                    <a:pt x="116586" y="60002"/>
                  </a:lnTo>
                  <a:lnTo>
                    <a:pt x="116586" y="59621"/>
                  </a:lnTo>
                  <a:lnTo>
                    <a:pt x="127254" y="55354"/>
                  </a:lnTo>
                  <a:lnTo>
                    <a:pt x="127254" y="55049"/>
                  </a:lnTo>
                  <a:lnTo>
                    <a:pt x="138684" y="51477"/>
                  </a:lnTo>
                  <a:lnTo>
                    <a:pt x="138684" y="51239"/>
                  </a:lnTo>
                  <a:lnTo>
                    <a:pt x="150876" y="46667"/>
                  </a:lnTo>
                  <a:lnTo>
                    <a:pt x="163068" y="42857"/>
                  </a:lnTo>
                  <a:lnTo>
                    <a:pt x="163068" y="43619"/>
                  </a:lnTo>
                  <a:lnTo>
                    <a:pt x="175260" y="40033"/>
                  </a:lnTo>
                  <a:lnTo>
                    <a:pt x="175260" y="39809"/>
                  </a:lnTo>
                  <a:lnTo>
                    <a:pt x="188214" y="36931"/>
                  </a:lnTo>
                  <a:lnTo>
                    <a:pt x="188214" y="36761"/>
                  </a:lnTo>
                  <a:lnTo>
                    <a:pt x="215646" y="30665"/>
                  </a:lnTo>
                  <a:lnTo>
                    <a:pt x="230124" y="28379"/>
                  </a:lnTo>
                  <a:lnTo>
                    <a:pt x="243840" y="26935"/>
                  </a:lnTo>
                  <a:lnTo>
                    <a:pt x="273558" y="23883"/>
                  </a:lnTo>
                  <a:lnTo>
                    <a:pt x="288798" y="23082"/>
                  </a:lnTo>
                  <a:lnTo>
                    <a:pt x="304800" y="22283"/>
                  </a:lnTo>
                  <a:lnTo>
                    <a:pt x="331742" y="22253"/>
                  </a:lnTo>
                  <a:lnTo>
                    <a:pt x="357906" y="23379"/>
                  </a:lnTo>
                  <a:lnTo>
                    <a:pt x="383997" y="25480"/>
                  </a:lnTo>
                  <a:lnTo>
                    <a:pt x="410718" y="28379"/>
                  </a:lnTo>
                  <a:lnTo>
                    <a:pt x="425195" y="30665"/>
                  </a:lnTo>
                  <a:lnTo>
                    <a:pt x="425195" y="30835"/>
                  </a:lnTo>
                  <a:lnTo>
                    <a:pt x="452230" y="36847"/>
                  </a:lnTo>
                  <a:lnTo>
                    <a:pt x="464820" y="39809"/>
                  </a:lnTo>
                  <a:lnTo>
                    <a:pt x="477012" y="43395"/>
                  </a:lnTo>
                  <a:lnTo>
                    <a:pt x="477012" y="42857"/>
                  </a:lnTo>
                  <a:lnTo>
                    <a:pt x="489966" y="46667"/>
                  </a:lnTo>
                  <a:lnTo>
                    <a:pt x="489966" y="46953"/>
                  </a:lnTo>
                  <a:lnTo>
                    <a:pt x="501395" y="51239"/>
                  </a:lnTo>
                  <a:lnTo>
                    <a:pt x="512826" y="55049"/>
                  </a:lnTo>
                  <a:lnTo>
                    <a:pt x="524256" y="59621"/>
                  </a:lnTo>
                  <a:lnTo>
                    <a:pt x="524256" y="60002"/>
                  </a:lnTo>
                  <a:lnTo>
                    <a:pt x="534162" y="64955"/>
                  </a:lnTo>
                  <a:lnTo>
                    <a:pt x="534162" y="64193"/>
                  </a:lnTo>
                  <a:lnTo>
                    <a:pt x="544068" y="69527"/>
                  </a:lnTo>
                  <a:lnTo>
                    <a:pt x="562356" y="80195"/>
                  </a:lnTo>
                  <a:lnTo>
                    <a:pt x="562356" y="80640"/>
                  </a:lnTo>
                  <a:lnTo>
                    <a:pt x="570738" y="85529"/>
                  </a:lnTo>
                  <a:lnTo>
                    <a:pt x="570738" y="86083"/>
                  </a:lnTo>
                  <a:lnTo>
                    <a:pt x="577596" y="91071"/>
                  </a:lnTo>
                  <a:lnTo>
                    <a:pt x="577596" y="90863"/>
                  </a:lnTo>
                  <a:lnTo>
                    <a:pt x="584454" y="97035"/>
                  </a:lnTo>
                  <a:lnTo>
                    <a:pt x="591312" y="103055"/>
                  </a:lnTo>
                  <a:lnTo>
                    <a:pt x="591312" y="103733"/>
                  </a:lnTo>
                  <a:lnTo>
                    <a:pt x="597408" y="109151"/>
                  </a:lnTo>
                  <a:lnTo>
                    <a:pt x="597408" y="110131"/>
                  </a:lnTo>
                  <a:lnTo>
                    <a:pt x="601980" y="116009"/>
                  </a:lnTo>
                  <a:lnTo>
                    <a:pt x="601980" y="116227"/>
                  </a:lnTo>
                  <a:lnTo>
                    <a:pt x="606552" y="122105"/>
                  </a:lnTo>
                  <a:lnTo>
                    <a:pt x="606552" y="122486"/>
                  </a:lnTo>
                  <a:lnTo>
                    <a:pt x="610362" y="128201"/>
                  </a:lnTo>
                  <a:lnTo>
                    <a:pt x="610362" y="128811"/>
                  </a:lnTo>
                  <a:lnTo>
                    <a:pt x="613410" y="134297"/>
                  </a:lnTo>
                  <a:lnTo>
                    <a:pt x="613410" y="135440"/>
                  </a:lnTo>
                  <a:lnTo>
                    <a:pt x="615696" y="141155"/>
                  </a:lnTo>
                  <a:lnTo>
                    <a:pt x="615696" y="142171"/>
                  </a:lnTo>
                  <a:lnTo>
                    <a:pt x="617220" y="147251"/>
                  </a:lnTo>
                  <a:lnTo>
                    <a:pt x="617220" y="150299"/>
                  </a:lnTo>
                  <a:lnTo>
                    <a:pt x="617982" y="154109"/>
                  </a:lnTo>
                  <a:lnTo>
                    <a:pt x="617982" y="218296"/>
                  </a:lnTo>
                  <a:lnTo>
                    <a:pt x="633428" y="190572"/>
                  </a:lnTo>
                  <a:lnTo>
                    <a:pt x="640842" y="159443"/>
                  </a:lnTo>
                  <a:close/>
                </a:path>
                <a:path w="641350" h="319404">
                  <a:moveTo>
                    <a:pt x="22136" y="159824"/>
                  </a:moveTo>
                  <a:lnTo>
                    <a:pt x="22098" y="159443"/>
                  </a:lnTo>
                  <a:lnTo>
                    <a:pt x="22098" y="160205"/>
                  </a:lnTo>
                  <a:lnTo>
                    <a:pt x="22136" y="159824"/>
                  </a:lnTo>
                  <a:close/>
                </a:path>
                <a:path w="641350" h="319404">
                  <a:moveTo>
                    <a:pt x="28194" y="186113"/>
                  </a:moveTo>
                  <a:lnTo>
                    <a:pt x="25146" y="178493"/>
                  </a:lnTo>
                  <a:lnTo>
                    <a:pt x="25146" y="179255"/>
                  </a:lnTo>
                  <a:lnTo>
                    <a:pt x="23622" y="172397"/>
                  </a:lnTo>
                  <a:lnTo>
                    <a:pt x="23622" y="173159"/>
                  </a:lnTo>
                  <a:lnTo>
                    <a:pt x="22860" y="165539"/>
                  </a:lnTo>
                  <a:lnTo>
                    <a:pt x="22860" y="167063"/>
                  </a:lnTo>
                  <a:lnTo>
                    <a:pt x="22136" y="159824"/>
                  </a:lnTo>
                  <a:lnTo>
                    <a:pt x="22098" y="160205"/>
                  </a:lnTo>
                  <a:lnTo>
                    <a:pt x="22098" y="218706"/>
                  </a:lnTo>
                  <a:lnTo>
                    <a:pt x="27432" y="224857"/>
                  </a:lnTo>
                  <a:lnTo>
                    <a:pt x="27432" y="184589"/>
                  </a:lnTo>
                  <a:lnTo>
                    <a:pt x="28194" y="186113"/>
                  </a:lnTo>
                  <a:close/>
                </a:path>
                <a:path w="641350" h="319404">
                  <a:moveTo>
                    <a:pt x="28194" y="133535"/>
                  </a:moveTo>
                  <a:lnTo>
                    <a:pt x="27432" y="134297"/>
                  </a:lnTo>
                  <a:lnTo>
                    <a:pt x="27432" y="135440"/>
                  </a:lnTo>
                  <a:lnTo>
                    <a:pt x="28194" y="133535"/>
                  </a:lnTo>
                  <a:close/>
                </a:path>
                <a:path w="641350" h="319404">
                  <a:moveTo>
                    <a:pt x="31242" y="192209"/>
                  </a:moveTo>
                  <a:lnTo>
                    <a:pt x="27432" y="184589"/>
                  </a:lnTo>
                  <a:lnTo>
                    <a:pt x="27432" y="224857"/>
                  </a:lnTo>
                  <a:lnTo>
                    <a:pt x="30480" y="228372"/>
                  </a:lnTo>
                  <a:lnTo>
                    <a:pt x="30480" y="191447"/>
                  </a:lnTo>
                  <a:lnTo>
                    <a:pt x="31242" y="192209"/>
                  </a:lnTo>
                  <a:close/>
                </a:path>
                <a:path w="641350" h="319404">
                  <a:moveTo>
                    <a:pt x="31242" y="127439"/>
                  </a:moveTo>
                  <a:lnTo>
                    <a:pt x="30480" y="128201"/>
                  </a:lnTo>
                  <a:lnTo>
                    <a:pt x="30480" y="128811"/>
                  </a:lnTo>
                  <a:lnTo>
                    <a:pt x="31242" y="127439"/>
                  </a:lnTo>
                  <a:close/>
                </a:path>
                <a:path w="641350" h="319404">
                  <a:moveTo>
                    <a:pt x="44196" y="210497"/>
                  </a:moveTo>
                  <a:lnTo>
                    <a:pt x="38862" y="203639"/>
                  </a:lnTo>
                  <a:lnTo>
                    <a:pt x="38862" y="204401"/>
                  </a:lnTo>
                  <a:lnTo>
                    <a:pt x="34290" y="197543"/>
                  </a:lnTo>
                  <a:lnTo>
                    <a:pt x="34290" y="198305"/>
                  </a:lnTo>
                  <a:lnTo>
                    <a:pt x="30480" y="191447"/>
                  </a:lnTo>
                  <a:lnTo>
                    <a:pt x="30480" y="228372"/>
                  </a:lnTo>
                  <a:lnTo>
                    <a:pt x="38396" y="237501"/>
                  </a:lnTo>
                  <a:lnTo>
                    <a:pt x="43434" y="241381"/>
                  </a:lnTo>
                  <a:lnTo>
                    <a:pt x="43434" y="209735"/>
                  </a:lnTo>
                  <a:lnTo>
                    <a:pt x="44196" y="210497"/>
                  </a:lnTo>
                  <a:close/>
                </a:path>
                <a:path w="641350" h="319404">
                  <a:moveTo>
                    <a:pt x="44195" y="109151"/>
                  </a:moveTo>
                  <a:lnTo>
                    <a:pt x="43433" y="109151"/>
                  </a:lnTo>
                  <a:lnTo>
                    <a:pt x="43433" y="110131"/>
                  </a:lnTo>
                  <a:lnTo>
                    <a:pt x="44195" y="109151"/>
                  </a:lnTo>
                  <a:close/>
                </a:path>
                <a:path w="641350" h="319404">
                  <a:moveTo>
                    <a:pt x="56388" y="251358"/>
                  </a:moveTo>
                  <a:lnTo>
                    <a:pt x="56388" y="222689"/>
                  </a:lnTo>
                  <a:lnTo>
                    <a:pt x="49530" y="215831"/>
                  </a:lnTo>
                  <a:lnTo>
                    <a:pt x="49530" y="216593"/>
                  </a:lnTo>
                  <a:lnTo>
                    <a:pt x="43434" y="209735"/>
                  </a:lnTo>
                  <a:lnTo>
                    <a:pt x="43434" y="241381"/>
                  </a:lnTo>
                  <a:lnTo>
                    <a:pt x="56388" y="251358"/>
                  </a:lnTo>
                  <a:close/>
                </a:path>
                <a:path w="641350" h="319404">
                  <a:moveTo>
                    <a:pt x="56388" y="97035"/>
                  </a:moveTo>
                  <a:lnTo>
                    <a:pt x="55626" y="97721"/>
                  </a:lnTo>
                  <a:lnTo>
                    <a:pt x="56388" y="97035"/>
                  </a:lnTo>
                  <a:close/>
                </a:path>
                <a:path w="641350" h="319404">
                  <a:moveTo>
                    <a:pt x="63246" y="228023"/>
                  </a:moveTo>
                  <a:lnTo>
                    <a:pt x="55626" y="221927"/>
                  </a:lnTo>
                  <a:lnTo>
                    <a:pt x="56388" y="222689"/>
                  </a:lnTo>
                  <a:lnTo>
                    <a:pt x="56388" y="251358"/>
                  </a:lnTo>
                  <a:lnTo>
                    <a:pt x="62484" y="256053"/>
                  </a:lnTo>
                  <a:lnTo>
                    <a:pt x="62484" y="228023"/>
                  </a:lnTo>
                  <a:lnTo>
                    <a:pt x="63246" y="228023"/>
                  </a:lnTo>
                  <a:close/>
                </a:path>
                <a:path w="641350" h="319404">
                  <a:moveTo>
                    <a:pt x="63246" y="91071"/>
                  </a:moveTo>
                  <a:lnTo>
                    <a:pt x="63246" y="90863"/>
                  </a:lnTo>
                  <a:lnTo>
                    <a:pt x="62484" y="91625"/>
                  </a:lnTo>
                  <a:lnTo>
                    <a:pt x="63246" y="91071"/>
                  </a:lnTo>
                  <a:close/>
                </a:path>
                <a:path w="641350" h="319404">
                  <a:moveTo>
                    <a:pt x="70866" y="261370"/>
                  </a:moveTo>
                  <a:lnTo>
                    <a:pt x="70866" y="234119"/>
                  </a:lnTo>
                  <a:lnTo>
                    <a:pt x="62484" y="228023"/>
                  </a:lnTo>
                  <a:lnTo>
                    <a:pt x="62484" y="256053"/>
                  </a:lnTo>
                  <a:lnTo>
                    <a:pt x="65771" y="258585"/>
                  </a:lnTo>
                  <a:lnTo>
                    <a:pt x="70866" y="261370"/>
                  </a:lnTo>
                  <a:close/>
                </a:path>
                <a:path w="641350" h="319404">
                  <a:moveTo>
                    <a:pt x="70866" y="85529"/>
                  </a:moveTo>
                  <a:lnTo>
                    <a:pt x="70104" y="85529"/>
                  </a:lnTo>
                  <a:lnTo>
                    <a:pt x="70104" y="86083"/>
                  </a:lnTo>
                  <a:lnTo>
                    <a:pt x="70866" y="85529"/>
                  </a:lnTo>
                  <a:close/>
                </a:path>
                <a:path w="641350" h="319404">
                  <a:moveTo>
                    <a:pt x="87630" y="244787"/>
                  </a:moveTo>
                  <a:lnTo>
                    <a:pt x="78486" y="239453"/>
                  </a:lnTo>
                  <a:lnTo>
                    <a:pt x="70104" y="233357"/>
                  </a:lnTo>
                  <a:lnTo>
                    <a:pt x="70866" y="234119"/>
                  </a:lnTo>
                  <a:lnTo>
                    <a:pt x="70866" y="261370"/>
                  </a:lnTo>
                  <a:lnTo>
                    <a:pt x="86868" y="270118"/>
                  </a:lnTo>
                  <a:lnTo>
                    <a:pt x="86868" y="244787"/>
                  </a:lnTo>
                  <a:lnTo>
                    <a:pt x="87630" y="244787"/>
                  </a:lnTo>
                  <a:close/>
                </a:path>
                <a:path w="641350" h="319404">
                  <a:moveTo>
                    <a:pt x="87630" y="74861"/>
                  </a:moveTo>
                  <a:lnTo>
                    <a:pt x="86868" y="74861"/>
                  </a:lnTo>
                  <a:lnTo>
                    <a:pt x="86868" y="75306"/>
                  </a:lnTo>
                  <a:lnTo>
                    <a:pt x="87630" y="74861"/>
                  </a:lnTo>
                  <a:close/>
                </a:path>
                <a:path w="641350" h="319404">
                  <a:moveTo>
                    <a:pt x="106680" y="254693"/>
                  </a:moveTo>
                  <a:lnTo>
                    <a:pt x="96651" y="250055"/>
                  </a:lnTo>
                  <a:lnTo>
                    <a:pt x="86868" y="244787"/>
                  </a:lnTo>
                  <a:lnTo>
                    <a:pt x="86868" y="270118"/>
                  </a:lnTo>
                  <a:lnTo>
                    <a:pt x="98665" y="276567"/>
                  </a:lnTo>
                  <a:lnTo>
                    <a:pt x="105918" y="279440"/>
                  </a:lnTo>
                  <a:lnTo>
                    <a:pt x="105918" y="254693"/>
                  </a:lnTo>
                  <a:lnTo>
                    <a:pt x="106680" y="254693"/>
                  </a:lnTo>
                  <a:close/>
                </a:path>
                <a:path w="641350" h="319404">
                  <a:moveTo>
                    <a:pt x="117348" y="283968"/>
                  </a:moveTo>
                  <a:lnTo>
                    <a:pt x="117348" y="260027"/>
                  </a:lnTo>
                  <a:lnTo>
                    <a:pt x="105918" y="254693"/>
                  </a:lnTo>
                  <a:lnTo>
                    <a:pt x="105918" y="279440"/>
                  </a:lnTo>
                  <a:lnTo>
                    <a:pt x="117348" y="283968"/>
                  </a:lnTo>
                  <a:close/>
                </a:path>
                <a:path w="641350" h="319404">
                  <a:moveTo>
                    <a:pt x="117348" y="59621"/>
                  </a:moveTo>
                  <a:lnTo>
                    <a:pt x="116586" y="59621"/>
                  </a:lnTo>
                  <a:lnTo>
                    <a:pt x="116586" y="60002"/>
                  </a:lnTo>
                  <a:lnTo>
                    <a:pt x="117348" y="59621"/>
                  </a:lnTo>
                  <a:close/>
                </a:path>
                <a:path w="641350" h="319404">
                  <a:moveTo>
                    <a:pt x="128016" y="288194"/>
                  </a:moveTo>
                  <a:lnTo>
                    <a:pt x="128016" y="264599"/>
                  </a:lnTo>
                  <a:lnTo>
                    <a:pt x="116586" y="259265"/>
                  </a:lnTo>
                  <a:lnTo>
                    <a:pt x="117348" y="260027"/>
                  </a:lnTo>
                  <a:lnTo>
                    <a:pt x="117348" y="283968"/>
                  </a:lnTo>
                  <a:lnTo>
                    <a:pt x="128016" y="288194"/>
                  </a:lnTo>
                  <a:close/>
                </a:path>
                <a:path w="641350" h="319404">
                  <a:moveTo>
                    <a:pt x="128016" y="55049"/>
                  </a:moveTo>
                  <a:lnTo>
                    <a:pt x="127254" y="55049"/>
                  </a:lnTo>
                  <a:lnTo>
                    <a:pt x="127254" y="55354"/>
                  </a:lnTo>
                  <a:lnTo>
                    <a:pt x="128016" y="55049"/>
                  </a:lnTo>
                  <a:close/>
                </a:path>
                <a:path w="641350" h="319404">
                  <a:moveTo>
                    <a:pt x="139446" y="268409"/>
                  </a:moveTo>
                  <a:lnTo>
                    <a:pt x="127254" y="263837"/>
                  </a:lnTo>
                  <a:lnTo>
                    <a:pt x="128016" y="264599"/>
                  </a:lnTo>
                  <a:lnTo>
                    <a:pt x="128016" y="288194"/>
                  </a:lnTo>
                  <a:lnTo>
                    <a:pt x="136176" y="291426"/>
                  </a:lnTo>
                  <a:lnTo>
                    <a:pt x="138684" y="292139"/>
                  </a:lnTo>
                  <a:lnTo>
                    <a:pt x="138684" y="268409"/>
                  </a:lnTo>
                  <a:lnTo>
                    <a:pt x="139446" y="268409"/>
                  </a:lnTo>
                  <a:close/>
                </a:path>
                <a:path w="641350" h="319404">
                  <a:moveTo>
                    <a:pt x="139446" y="51239"/>
                  </a:moveTo>
                  <a:lnTo>
                    <a:pt x="138684" y="51239"/>
                  </a:lnTo>
                  <a:lnTo>
                    <a:pt x="138684" y="51477"/>
                  </a:lnTo>
                  <a:lnTo>
                    <a:pt x="139446" y="51239"/>
                  </a:lnTo>
                  <a:close/>
                </a:path>
                <a:path w="641350" h="319404">
                  <a:moveTo>
                    <a:pt x="176022" y="279839"/>
                  </a:moveTo>
                  <a:lnTo>
                    <a:pt x="163068" y="276029"/>
                  </a:lnTo>
                  <a:lnTo>
                    <a:pt x="138684" y="268409"/>
                  </a:lnTo>
                  <a:lnTo>
                    <a:pt x="138684" y="292139"/>
                  </a:lnTo>
                  <a:lnTo>
                    <a:pt x="175260" y="302532"/>
                  </a:lnTo>
                  <a:lnTo>
                    <a:pt x="175260" y="279839"/>
                  </a:lnTo>
                  <a:lnTo>
                    <a:pt x="176022" y="279839"/>
                  </a:lnTo>
                  <a:close/>
                </a:path>
                <a:path w="641350" h="319404">
                  <a:moveTo>
                    <a:pt x="176022" y="39809"/>
                  </a:moveTo>
                  <a:lnTo>
                    <a:pt x="175260" y="39809"/>
                  </a:lnTo>
                  <a:lnTo>
                    <a:pt x="175260" y="40033"/>
                  </a:lnTo>
                  <a:lnTo>
                    <a:pt x="176022" y="39809"/>
                  </a:lnTo>
                  <a:close/>
                </a:path>
                <a:path w="641350" h="319404">
                  <a:moveTo>
                    <a:pt x="188976" y="282887"/>
                  </a:moveTo>
                  <a:lnTo>
                    <a:pt x="175260" y="279839"/>
                  </a:lnTo>
                  <a:lnTo>
                    <a:pt x="175260" y="302532"/>
                  </a:lnTo>
                  <a:lnTo>
                    <a:pt x="177401" y="303141"/>
                  </a:lnTo>
                  <a:lnTo>
                    <a:pt x="188214" y="305239"/>
                  </a:lnTo>
                  <a:lnTo>
                    <a:pt x="188214" y="282887"/>
                  </a:lnTo>
                  <a:lnTo>
                    <a:pt x="188976" y="282887"/>
                  </a:lnTo>
                  <a:close/>
                </a:path>
                <a:path w="641350" h="319404">
                  <a:moveTo>
                    <a:pt x="188976" y="36761"/>
                  </a:moveTo>
                  <a:lnTo>
                    <a:pt x="188214" y="36761"/>
                  </a:lnTo>
                  <a:lnTo>
                    <a:pt x="188214" y="36931"/>
                  </a:lnTo>
                  <a:lnTo>
                    <a:pt x="188976" y="36761"/>
                  </a:lnTo>
                  <a:close/>
                </a:path>
                <a:path w="641350" h="319404">
                  <a:moveTo>
                    <a:pt x="381762" y="316210"/>
                  </a:moveTo>
                  <a:lnTo>
                    <a:pt x="381762" y="294317"/>
                  </a:lnTo>
                  <a:lnTo>
                    <a:pt x="366522" y="295841"/>
                  </a:lnTo>
                  <a:lnTo>
                    <a:pt x="336042" y="297365"/>
                  </a:lnTo>
                  <a:lnTo>
                    <a:pt x="304800" y="297365"/>
                  </a:lnTo>
                  <a:lnTo>
                    <a:pt x="288798" y="296603"/>
                  </a:lnTo>
                  <a:lnTo>
                    <a:pt x="273558" y="295841"/>
                  </a:lnTo>
                  <a:lnTo>
                    <a:pt x="259079" y="294317"/>
                  </a:lnTo>
                  <a:lnTo>
                    <a:pt x="244602" y="292793"/>
                  </a:lnTo>
                  <a:lnTo>
                    <a:pt x="230124" y="290507"/>
                  </a:lnTo>
                  <a:lnTo>
                    <a:pt x="230124" y="291269"/>
                  </a:lnTo>
                  <a:lnTo>
                    <a:pt x="215646" y="288221"/>
                  </a:lnTo>
                  <a:lnTo>
                    <a:pt x="201930" y="285935"/>
                  </a:lnTo>
                  <a:lnTo>
                    <a:pt x="188214" y="282887"/>
                  </a:lnTo>
                  <a:lnTo>
                    <a:pt x="188214" y="305239"/>
                  </a:lnTo>
                  <a:lnTo>
                    <a:pt x="221438" y="311688"/>
                  </a:lnTo>
                  <a:lnTo>
                    <a:pt x="267385" y="317048"/>
                  </a:lnTo>
                  <a:lnTo>
                    <a:pt x="314340" y="319198"/>
                  </a:lnTo>
                  <a:lnTo>
                    <a:pt x="361400" y="318118"/>
                  </a:lnTo>
                  <a:lnTo>
                    <a:pt x="381762" y="316210"/>
                  </a:lnTo>
                  <a:close/>
                </a:path>
                <a:path w="641350" h="319404">
                  <a:moveTo>
                    <a:pt x="244602" y="26855"/>
                  </a:moveTo>
                  <a:lnTo>
                    <a:pt x="243840" y="26855"/>
                  </a:lnTo>
                  <a:lnTo>
                    <a:pt x="244602" y="26855"/>
                  </a:lnTo>
                  <a:close/>
                </a:path>
                <a:path w="641350" h="319404">
                  <a:moveTo>
                    <a:pt x="274320" y="23807"/>
                  </a:moveTo>
                  <a:lnTo>
                    <a:pt x="273558" y="23807"/>
                  </a:lnTo>
                  <a:lnTo>
                    <a:pt x="274320" y="23807"/>
                  </a:lnTo>
                  <a:close/>
                </a:path>
                <a:path w="641350" h="319404">
                  <a:moveTo>
                    <a:pt x="274320" y="295841"/>
                  </a:moveTo>
                  <a:lnTo>
                    <a:pt x="273558" y="295765"/>
                  </a:lnTo>
                  <a:lnTo>
                    <a:pt x="274320" y="295841"/>
                  </a:lnTo>
                  <a:close/>
                </a:path>
                <a:path w="641350" h="319404">
                  <a:moveTo>
                    <a:pt x="289560" y="23045"/>
                  </a:moveTo>
                  <a:lnTo>
                    <a:pt x="288798" y="23045"/>
                  </a:lnTo>
                  <a:lnTo>
                    <a:pt x="289560" y="23045"/>
                  </a:lnTo>
                  <a:close/>
                </a:path>
                <a:path w="641350" h="319404">
                  <a:moveTo>
                    <a:pt x="289560" y="296603"/>
                  </a:moveTo>
                  <a:lnTo>
                    <a:pt x="288798" y="296567"/>
                  </a:lnTo>
                  <a:lnTo>
                    <a:pt x="289560" y="296603"/>
                  </a:lnTo>
                  <a:close/>
                </a:path>
                <a:path w="641350" h="319404">
                  <a:moveTo>
                    <a:pt x="425195" y="310792"/>
                  </a:moveTo>
                  <a:lnTo>
                    <a:pt x="425195" y="288221"/>
                  </a:lnTo>
                  <a:lnTo>
                    <a:pt x="396240" y="292793"/>
                  </a:lnTo>
                  <a:lnTo>
                    <a:pt x="381000" y="294317"/>
                  </a:lnTo>
                  <a:lnTo>
                    <a:pt x="381762" y="294317"/>
                  </a:lnTo>
                  <a:lnTo>
                    <a:pt x="381762" y="316210"/>
                  </a:lnTo>
                  <a:lnTo>
                    <a:pt x="407664" y="313784"/>
                  </a:lnTo>
                  <a:lnTo>
                    <a:pt x="425195" y="310792"/>
                  </a:lnTo>
                  <a:close/>
                </a:path>
                <a:path w="641350" h="319404">
                  <a:moveTo>
                    <a:pt x="425195" y="30835"/>
                  </a:moveTo>
                  <a:lnTo>
                    <a:pt x="425195" y="30665"/>
                  </a:lnTo>
                  <a:lnTo>
                    <a:pt x="424434" y="30665"/>
                  </a:lnTo>
                  <a:lnTo>
                    <a:pt x="425195" y="30835"/>
                  </a:lnTo>
                  <a:close/>
                </a:path>
                <a:path w="641350" h="319404">
                  <a:moveTo>
                    <a:pt x="477773" y="299540"/>
                  </a:moveTo>
                  <a:lnTo>
                    <a:pt x="477773" y="276029"/>
                  </a:lnTo>
                  <a:lnTo>
                    <a:pt x="464820" y="279839"/>
                  </a:lnTo>
                  <a:lnTo>
                    <a:pt x="451866" y="282887"/>
                  </a:lnTo>
                  <a:lnTo>
                    <a:pt x="438150" y="285935"/>
                  </a:lnTo>
                  <a:lnTo>
                    <a:pt x="424434" y="288221"/>
                  </a:lnTo>
                  <a:lnTo>
                    <a:pt x="425195" y="288221"/>
                  </a:lnTo>
                  <a:lnTo>
                    <a:pt x="425195" y="310792"/>
                  </a:lnTo>
                  <a:lnTo>
                    <a:pt x="452230" y="306177"/>
                  </a:lnTo>
                  <a:lnTo>
                    <a:pt x="477773" y="299540"/>
                  </a:lnTo>
                  <a:close/>
                </a:path>
                <a:path w="641350" h="319404">
                  <a:moveTo>
                    <a:pt x="477773" y="43619"/>
                  </a:moveTo>
                  <a:lnTo>
                    <a:pt x="477012" y="42857"/>
                  </a:lnTo>
                  <a:lnTo>
                    <a:pt x="477012" y="43395"/>
                  </a:lnTo>
                  <a:lnTo>
                    <a:pt x="477773" y="43619"/>
                  </a:lnTo>
                  <a:close/>
                </a:path>
                <a:path w="641350" h="319404">
                  <a:moveTo>
                    <a:pt x="489966" y="296373"/>
                  </a:moveTo>
                  <a:lnTo>
                    <a:pt x="489966" y="272219"/>
                  </a:lnTo>
                  <a:lnTo>
                    <a:pt x="477012" y="276029"/>
                  </a:lnTo>
                  <a:lnTo>
                    <a:pt x="477773" y="276029"/>
                  </a:lnTo>
                  <a:lnTo>
                    <a:pt x="477773" y="299540"/>
                  </a:lnTo>
                  <a:lnTo>
                    <a:pt x="489966" y="296373"/>
                  </a:lnTo>
                  <a:close/>
                </a:path>
                <a:path w="641350" h="319404">
                  <a:moveTo>
                    <a:pt x="489966" y="46953"/>
                  </a:moveTo>
                  <a:lnTo>
                    <a:pt x="489966" y="46667"/>
                  </a:lnTo>
                  <a:lnTo>
                    <a:pt x="489204" y="46667"/>
                  </a:lnTo>
                  <a:lnTo>
                    <a:pt x="489966" y="46953"/>
                  </a:lnTo>
                  <a:close/>
                </a:path>
                <a:path w="641350" h="319404">
                  <a:moveTo>
                    <a:pt x="524256" y="259265"/>
                  </a:moveTo>
                  <a:lnTo>
                    <a:pt x="512826" y="264599"/>
                  </a:lnTo>
                  <a:lnTo>
                    <a:pt x="512826" y="263837"/>
                  </a:lnTo>
                  <a:lnTo>
                    <a:pt x="501395" y="268409"/>
                  </a:lnTo>
                  <a:lnTo>
                    <a:pt x="489204" y="272219"/>
                  </a:lnTo>
                  <a:lnTo>
                    <a:pt x="489966" y="272219"/>
                  </a:lnTo>
                  <a:lnTo>
                    <a:pt x="489966" y="296373"/>
                  </a:lnTo>
                  <a:lnTo>
                    <a:pt x="494194" y="295274"/>
                  </a:lnTo>
                  <a:lnTo>
                    <a:pt x="523494" y="284441"/>
                  </a:lnTo>
                  <a:lnTo>
                    <a:pt x="523494" y="260027"/>
                  </a:lnTo>
                  <a:lnTo>
                    <a:pt x="524256" y="259265"/>
                  </a:lnTo>
                  <a:close/>
                </a:path>
                <a:path w="641350" h="319404">
                  <a:moveTo>
                    <a:pt x="524256" y="60002"/>
                  </a:moveTo>
                  <a:lnTo>
                    <a:pt x="524256" y="59621"/>
                  </a:lnTo>
                  <a:lnTo>
                    <a:pt x="523494" y="59621"/>
                  </a:lnTo>
                  <a:lnTo>
                    <a:pt x="524256" y="60002"/>
                  </a:lnTo>
                  <a:close/>
                </a:path>
                <a:path w="641350" h="319404">
                  <a:moveTo>
                    <a:pt x="562356" y="265741"/>
                  </a:moveTo>
                  <a:lnTo>
                    <a:pt x="562356" y="239453"/>
                  </a:lnTo>
                  <a:lnTo>
                    <a:pt x="544068" y="250121"/>
                  </a:lnTo>
                  <a:lnTo>
                    <a:pt x="534162" y="254693"/>
                  </a:lnTo>
                  <a:lnTo>
                    <a:pt x="523494" y="260027"/>
                  </a:lnTo>
                  <a:lnTo>
                    <a:pt x="523494" y="284441"/>
                  </a:lnTo>
                  <a:lnTo>
                    <a:pt x="532655" y="281054"/>
                  </a:lnTo>
                  <a:lnTo>
                    <a:pt x="562356" y="265741"/>
                  </a:lnTo>
                  <a:close/>
                </a:path>
                <a:path w="641350" h="319404">
                  <a:moveTo>
                    <a:pt x="562356" y="80640"/>
                  </a:moveTo>
                  <a:lnTo>
                    <a:pt x="562356" y="80195"/>
                  </a:lnTo>
                  <a:lnTo>
                    <a:pt x="561594" y="80195"/>
                  </a:lnTo>
                  <a:lnTo>
                    <a:pt x="562356" y="80640"/>
                  </a:lnTo>
                  <a:close/>
                </a:path>
                <a:path w="641350" h="319404">
                  <a:moveTo>
                    <a:pt x="570738" y="233357"/>
                  </a:moveTo>
                  <a:lnTo>
                    <a:pt x="561594" y="239453"/>
                  </a:lnTo>
                  <a:lnTo>
                    <a:pt x="562356" y="239453"/>
                  </a:lnTo>
                  <a:lnTo>
                    <a:pt x="562356" y="265741"/>
                  </a:lnTo>
                  <a:lnTo>
                    <a:pt x="566712" y="263495"/>
                  </a:lnTo>
                  <a:lnTo>
                    <a:pt x="569976" y="261120"/>
                  </a:lnTo>
                  <a:lnTo>
                    <a:pt x="569976" y="234119"/>
                  </a:lnTo>
                  <a:lnTo>
                    <a:pt x="570738" y="233357"/>
                  </a:lnTo>
                  <a:close/>
                </a:path>
                <a:path w="641350" h="319404">
                  <a:moveTo>
                    <a:pt x="570738" y="86083"/>
                  </a:moveTo>
                  <a:lnTo>
                    <a:pt x="570738" y="85529"/>
                  </a:lnTo>
                  <a:lnTo>
                    <a:pt x="569976" y="85529"/>
                  </a:lnTo>
                  <a:lnTo>
                    <a:pt x="570738" y="86083"/>
                  </a:lnTo>
                  <a:close/>
                </a:path>
                <a:path w="641350" h="319404">
                  <a:moveTo>
                    <a:pt x="578358" y="255021"/>
                  </a:moveTo>
                  <a:lnTo>
                    <a:pt x="578358" y="228023"/>
                  </a:lnTo>
                  <a:lnTo>
                    <a:pt x="569976" y="234119"/>
                  </a:lnTo>
                  <a:lnTo>
                    <a:pt x="569976" y="261120"/>
                  </a:lnTo>
                  <a:lnTo>
                    <a:pt x="578358" y="255021"/>
                  </a:lnTo>
                  <a:close/>
                </a:path>
                <a:path w="641350" h="319404">
                  <a:moveTo>
                    <a:pt x="578358" y="91625"/>
                  </a:moveTo>
                  <a:lnTo>
                    <a:pt x="577596" y="90863"/>
                  </a:lnTo>
                  <a:lnTo>
                    <a:pt x="577596" y="91071"/>
                  </a:lnTo>
                  <a:lnTo>
                    <a:pt x="578358" y="91625"/>
                  </a:lnTo>
                  <a:close/>
                </a:path>
                <a:path w="641350" h="319404">
                  <a:moveTo>
                    <a:pt x="585216" y="221927"/>
                  </a:moveTo>
                  <a:lnTo>
                    <a:pt x="577596" y="228023"/>
                  </a:lnTo>
                  <a:lnTo>
                    <a:pt x="578358" y="228023"/>
                  </a:lnTo>
                  <a:lnTo>
                    <a:pt x="578358" y="255021"/>
                  </a:lnTo>
                  <a:lnTo>
                    <a:pt x="584454" y="250586"/>
                  </a:lnTo>
                  <a:lnTo>
                    <a:pt x="584454" y="222689"/>
                  </a:lnTo>
                  <a:lnTo>
                    <a:pt x="585216" y="221927"/>
                  </a:lnTo>
                  <a:close/>
                </a:path>
                <a:path w="641350" h="319404">
                  <a:moveTo>
                    <a:pt x="585216" y="97721"/>
                  </a:moveTo>
                  <a:lnTo>
                    <a:pt x="584454" y="96959"/>
                  </a:lnTo>
                  <a:lnTo>
                    <a:pt x="585216" y="97721"/>
                  </a:lnTo>
                  <a:close/>
                </a:path>
                <a:path w="641350" h="319404">
                  <a:moveTo>
                    <a:pt x="597408" y="240477"/>
                  </a:moveTo>
                  <a:lnTo>
                    <a:pt x="597408" y="209735"/>
                  </a:lnTo>
                  <a:lnTo>
                    <a:pt x="584454" y="222689"/>
                  </a:lnTo>
                  <a:lnTo>
                    <a:pt x="584454" y="250586"/>
                  </a:lnTo>
                  <a:lnTo>
                    <a:pt x="595461" y="242576"/>
                  </a:lnTo>
                  <a:lnTo>
                    <a:pt x="597408" y="240477"/>
                  </a:lnTo>
                  <a:close/>
                </a:path>
                <a:path w="641350" h="319404">
                  <a:moveTo>
                    <a:pt x="591312" y="103733"/>
                  </a:moveTo>
                  <a:lnTo>
                    <a:pt x="591312" y="103055"/>
                  </a:lnTo>
                  <a:lnTo>
                    <a:pt x="590550" y="103055"/>
                  </a:lnTo>
                  <a:lnTo>
                    <a:pt x="591312" y="103733"/>
                  </a:lnTo>
                  <a:close/>
                </a:path>
                <a:path w="641350" h="319404">
                  <a:moveTo>
                    <a:pt x="597408" y="110131"/>
                  </a:moveTo>
                  <a:lnTo>
                    <a:pt x="597408" y="109151"/>
                  </a:lnTo>
                  <a:lnTo>
                    <a:pt x="596645" y="109151"/>
                  </a:lnTo>
                  <a:lnTo>
                    <a:pt x="597408" y="110131"/>
                  </a:lnTo>
                  <a:close/>
                </a:path>
                <a:path w="641350" h="319404">
                  <a:moveTo>
                    <a:pt x="601980" y="235548"/>
                  </a:moveTo>
                  <a:lnTo>
                    <a:pt x="601980" y="203639"/>
                  </a:lnTo>
                  <a:lnTo>
                    <a:pt x="596645" y="210497"/>
                  </a:lnTo>
                  <a:lnTo>
                    <a:pt x="597408" y="209735"/>
                  </a:lnTo>
                  <a:lnTo>
                    <a:pt x="597408" y="240477"/>
                  </a:lnTo>
                  <a:lnTo>
                    <a:pt x="601980" y="235548"/>
                  </a:lnTo>
                  <a:close/>
                </a:path>
                <a:path w="641350" h="319404">
                  <a:moveTo>
                    <a:pt x="601980" y="116227"/>
                  </a:moveTo>
                  <a:lnTo>
                    <a:pt x="601980" y="116009"/>
                  </a:lnTo>
                  <a:lnTo>
                    <a:pt x="601218" y="115247"/>
                  </a:lnTo>
                  <a:lnTo>
                    <a:pt x="601980" y="116227"/>
                  </a:lnTo>
                  <a:close/>
                </a:path>
                <a:path w="641350" h="319404">
                  <a:moveTo>
                    <a:pt x="606552" y="230619"/>
                  </a:moveTo>
                  <a:lnTo>
                    <a:pt x="606552" y="197543"/>
                  </a:lnTo>
                  <a:lnTo>
                    <a:pt x="601218" y="204401"/>
                  </a:lnTo>
                  <a:lnTo>
                    <a:pt x="601980" y="203639"/>
                  </a:lnTo>
                  <a:lnTo>
                    <a:pt x="601980" y="235548"/>
                  </a:lnTo>
                  <a:lnTo>
                    <a:pt x="606552" y="230619"/>
                  </a:lnTo>
                  <a:close/>
                </a:path>
                <a:path w="641350" h="319404">
                  <a:moveTo>
                    <a:pt x="606552" y="122486"/>
                  </a:moveTo>
                  <a:lnTo>
                    <a:pt x="606552" y="122105"/>
                  </a:lnTo>
                  <a:lnTo>
                    <a:pt x="605790" y="121343"/>
                  </a:lnTo>
                  <a:lnTo>
                    <a:pt x="606552" y="122486"/>
                  </a:lnTo>
                  <a:close/>
                </a:path>
                <a:path w="641350" h="319404">
                  <a:moveTo>
                    <a:pt x="610362" y="226511"/>
                  </a:moveTo>
                  <a:lnTo>
                    <a:pt x="610362" y="191447"/>
                  </a:lnTo>
                  <a:lnTo>
                    <a:pt x="605790" y="198305"/>
                  </a:lnTo>
                  <a:lnTo>
                    <a:pt x="606552" y="197543"/>
                  </a:lnTo>
                  <a:lnTo>
                    <a:pt x="606552" y="230619"/>
                  </a:lnTo>
                  <a:lnTo>
                    <a:pt x="610362" y="226511"/>
                  </a:lnTo>
                  <a:close/>
                </a:path>
                <a:path w="641350" h="319404">
                  <a:moveTo>
                    <a:pt x="610362" y="128811"/>
                  </a:moveTo>
                  <a:lnTo>
                    <a:pt x="610362" y="128201"/>
                  </a:lnTo>
                  <a:lnTo>
                    <a:pt x="609600" y="127439"/>
                  </a:lnTo>
                  <a:lnTo>
                    <a:pt x="610362" y="128811"/>
                  </a:lnTo>
                  <a:close/>
                </a:path>
                <a:path w="641350" h="319404">
                  <a:moveTo>
                    <a:pt x="613410" y="223225"/>
                  </a:moveTo>
                  <a:lnTo>
                    <a:pt x="613410" y="184589"/>
                  </a:lnTo>
                  <a:lnTo>
                    <a:pt x="609600" y="192209"/>
                  </a:lnTo>
                  <a:lnTo>
                    <a:pt x="610362" y="191447"/>
                  </a:lnTo>
                  <a:lnTo>
                    <a:pt x="610362" y="226511"/>
                  </a:lnTo>
                  <a:lnTo>
                    <a:pt x="613410" y="223225"/>
                  </a:lnTo>
                  <a:close/>
                </a:path>
                <a:path w="641350" h="319404">
                  <a:moveTo>
                    <a:pt x="613410" y="135440"/>
                  </a:moveTo>
                  <a:lnTo>
                    <a:pt x="613410" y="134297"/>
                  </a:lnTo>
                  <a:lnTo>
                    <a:pt x="612648" y="133535"/>
                  </a:lnTo>
                  <a:lnTo>
                    <a:pt x="613410" y="135440"/>
                  </a:lnTo>
                  <a:close/>
                </a:path>
                <a:path w="641350" h="319404">
                  <a:moveTo>
                    <a:pt x="615696" y="220760"/>
                  </a:moveTo>
                  <a:lnTo>
                    <a:pt x="615696" y="178493"/>
                  </a:lnTo>
                  <a:lnTo>
                    <a:pt x="612648" y="186113"/>
                  </a:lnTo>
                  <a:lnTo>
                    <a:pt x="613410" y="184589"/>
                  </a:lnTo>
                  <a:lnTo>
                    <a:pt x="613410" y="223225"/>
                  </a:lnTo>
                  <a:lnTo>
                    <a:pt x="615696" y="220760"/>
                  </a:lnTo>
                  <a:close/>
                </a:path>
                <a:path w="641350" h="319404">
                  <a:moveTo>
                    <a:pt x="615696" y="142171"/>
                  </a:moveTo>
                  <a:lnTo>
                    <a:pt x="615696" y="141155"/>
                  </a:lnTo>
                  <a:lnTo>
                    <a:pt x="614934" y="139631"/>
                  </a:lnTo>
                  <a:lnTo>
                    <a:pt x="615696" y="142171"/>
                  </a:lnTo>
                  <a:close/>
                </a:path>
                <a:path w="641350" h="319404">
                  <a:moveTo>
                    <a:pt x="617220" y="219117"/>
                  </a:moveTo>
                  <a:lnTo>
                    <a:pt x="617220" y="172397"/>
                  </a:lnTo>
                  <a:lnTo>
                    <a:pt x="614934" y="179255"/>
                  </a:lnTo>
                  <a:lnTo>
                    <a:pt x="615696" y="178493"/>
                  </a:lnTo>
                  <a:lnTo>
                    <a:pt x="615696" y="220760"/>
                  </a:lnTo>
                  <a:lnTo>
                    <a:pt x="617220" y="219117"/>
                  </a:lnTo>
                  <a:close/>
                </a:path>
                <a:path w="641350" h="319404">
                  <a:moveTo>
                    <a:pt x="617220" y="150299"/>
                  </a:moveTo>
                  <a:lnTo>
                    <a:pt x="617220" y="147251"/>
                  </a:lnTo>
                  <a:lnTo>
                    <a:pt x="616458" y="146489"/>
                  </a:lnTo>
                  <a:lnTo>
                    <a:pt x="617220" y="150299"/>
                  </a:lnTo>
                  <a:close/>
                </a:path>
                <a:path w="641350" h="319404">
                  <a:moveTo>
                    <a:pt x="617982" y="218296"/>
                  </a:moveTo>
                  <a:lnTo>
                    <a:pt x="617982" y="165539"/>
                  </a:lnTo>
                  <a:lnTo>
                    <a:pt x="616458" y="173159"/>
                  </a:lnTo>
                  <a:lnTo>
                    <a:pt x="617220" y="172397"/>
                  </a:lnTo>
                  <a:lnTo>
                    <a:pt x="617220" y="219117"/>
                  </a:lnTo>
                  <a:lnTo>
                    <a:pt x="617982" y="218296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2980690" y="4345554"/>
              <a:ext cx="568960" cy="212725"/>
            </a:xfrm>
            <a:custGeom>
              <a:avLst/>
              <a:gdLst/>
              <a:ahLst/>
              <a:cxnLst/>
              <a:rect l="l" t="t" r="r" b="b"/>
              <a:pathLst>
                <a:path w="568960" h="212725">
                  <a:moveTo>
                    <a:pt x="568452" y="105668"/>
                  </a:moveTo>
                  <a:lnTo>
                    <a:pt x="553129" y="70080"/>
                  </a:lnTo>
                  <a:lnTo>
                    <a:pt x="496318" y="33333"/>
                  </a:lnTo>
                  <a:lnTo>
                    <a:pt x="456471" y="19981"/>
                  </a:lnTo>
                  <a:lnTo>
                    <a:pt x="411107" y="9973"/>
                  </a:lnTo>
                  <a:lnTo>
                    <a:pt x="361809" y="3307"/>
                  </a:lnTo>
                  <a:lnTo>
                    <a:pt x="311658" y="80"/>
                  </a:lnTo>
                  <a:lnTo>
                    <a:pt x="257744" y="0"/>
                  </a:lnTo>
                  <a:lnTo>
                    <a:pt x="206142" y="3353"/>
                  </a:lnTo>
                  <a:lnTo>
                    <a:pt x="156938" y="10043"/>
                  </a:lnTo>
                  <a:lnTo>
                    <a:pt x="111714" y="20068"/>
                  </a:lnTo>
                  <a:lnTo>
                    <a:pt x="72054" y="33425"/>
                  </a:lnTo>
                  <a:lnTo>
                    <a:pt x="15757" y="70131"/>
                  </a:lnTo>
                  <a:lnTo>
                    <a:pt x="0" y="106430"/>
                  </a:lnTo>
                  <a:lnTo>
                    <a:pt x="762" y="112526"/>
                  </a:lnTo>
                  <a:lnTo>
                    <a:pt x="2286" y="118622"/>
                  </a:lnTo>
                  <a:lnTo>
                    <a:pt x="4572" y="124718"/>
                  </a:lnTo>
                  <a:lnTo>
                    <a:pt x="20013" y="147125"/>
                  </a:lnTo>
                  <a:lnTo>
                    <a:pt x="22860" y="149227"/>
                  </a:lnTo>
                  <a:lnTo>
                    <a:pt x="22860" y="103382"/>
                  </a:lnTo>
                  <a:lnTo>
                    <a:pt x="23622" y="98810"/>
                  </a:lnTo>
                  <a:lnTo>
                    <a:pt x="23622" y="100334"/>
                  </a:lnTo>
                  <a:lnTo>
                    <a:pt x="24384" y="97667"/>
                  </a:lnTo>
                  <a:lnTo>
                    <a:pt x="24384" y="96524"/>
                  </a:lnTo>
                  <a:lnTo>
                    <a:pt x="25908" y="93476"/>
                  </a:lnTo>
                  <a:lnTo>
                    <a:pt x="25908" y="92714"/>
                  </a:lnTo>
                  <a:lnTo>
                    <a:pt x="28956" y="88142"/>
                  </a:lnTo>
                  <a:lnTo>
                    <a:pt x="28956" y="88904"/>
                  </a:lnTo>
                  <a:lnTo>
                    <a:pt x="32004" y="85247"/>
                  </a:lnTo>
                  <a:lnTo>
                    <a:pt x="32004" y="85094"/>
                  </a:lnTo>
                  <a:lnTo>
                    <a:pt x="35814" y="81284"/>
                  </a:lnTo>
                  <a:lnTo>
                    <a:pt x="39624" y="78109"/>
                  </a:lnTo>
                  <a:lnTo>
                    <a:pt x="39624" y="77474"/>
                  </a:lnTo>
                  <a:lnTo>
                    <a:pt x="50292" y="69854"/>
                  </a:lnTo>
                  <a:lnTo>
                    <a:pt x="56388" y="66044"/>
                  </a:lnTo>
                  <a:lnTo>
                    <a:pt x="63246" y="62234"/>
                  </a:lnTo>
                  <a:lnTo>
                    <a:pt x="70104" y="59491"/>
                  </a:lnTo>
                  <a:lnTo>
                    <a:pt x="70104" y="59186"/>
                  </a:lnTo>
                  <a:lnTo>
                    <a:pt x="77724" y="55723"/>
                  </a:lnTo>
                  <a:lnTo>
                    <a:pt x="77724" y="55376"/>
                  </a:lnTo>
                  <a:lnTo>
                    <a:pt x="86106" y="52582"/>
                  </a:lnTo>
                  <a:lnTo>
                    <a:pt x="86106" y="52328"/>
                  </a:lnTo>
                  <a:lnTo>
                    <a:pt x="95250" y="48518"/>
                  </a:lnTo>
                  <a:lnTo>
                    <a:pt x="95250" y="48987"/>
                  </a:lnTo>
                  <a:lnTo>
                    <a:pt x="104394" y="45470"/>
                  </a:lnTo>
                  <a:lnTo>
                    <a:pt x="104394" y="46232"/>
                  </a:lnTo>
                  <a:lnTo>
                    <a:pt x="113538" y="43419"/>
                  </a:lnTo>
                  <a:lnTo>
                    <a:pt x="113538" y="43184"/>
                  </a:lnTo>
                  <a:lnTo>
                    <a:pt x="123444" y="40354"/>
                  </a:lnTo>
                  <a:lnTo>
                    <a:pt x="123444" y="40136"/>
                  </a:lnTo>
                  <a:lnTo>
                    <a:pt x="134112" y="37850"/>
                  </a:lnTo>
                  <a:lnTo>
                    <a:pt x="144780" y="35006"/>
                  </a:lnTo>
                  <a:lnTo>
                    <a:pt x="144780" y="34802"/>
                  </a:lnTo>
                  <a:lnTo>
                    <a:pt x="156210" y="32516"/>
                  </a:lnTo>
                  <a:lnTo>
                    <a:pt x="210907" y="25071"/>
                  </a:lnTo>
                  <a:lnTo>
                    <a:pt x="266128" y="21696"/>
                  </a:lnTo>
                  <a:lnTo>
                    <a:pt x="321444" y="22397"/>
                  </a:lnTo>
                  <a:lnTo>
                    <a:pt x="376428" y="27182"/>
                  </a:lnTo>
                  <a:lnTo>
                    <a:pt x="389382" y="28706"/>
                  </a:lnTo>
                  <a:lnTo>
                    <a:pt x="389382" y="28849"/>
                  </a:lnTo>
                  <a:lnTo>
                    <a:pt x="400812" y="30992"/>
                  </a:lnTo>
                  <a:lnTo>
                    <a:pt x="441820" y="39531"/>
                  </a:lnTo>
                  <a:lnTo>
                    <a:pt x="464058" y="45998"/>
                  </a:lnTo>
                  <a:lnTo>
                    <a:pt x="464058" y="45470"/>
                  </a:lnTo>
                  <a:lnTo>
                    <a:pt x="473202" y="48987"/>
                  </a:lnTo>
                  <a:lnTo>
                    <a:pt x="473202" y="48518"/>
                  </a:lnTo>
                  <a:lnTo>
                    <a:pt x="482345" y="52328"/>
                  </a:lnTo>
                  <a:lnTo>
                    <a:pt x="490728" y="55376"/>
                  </a:lnTo>
                  <a:lnTo>
                    <a:pt x="490728" y="55723"/>
                  </a:lnTo>
                  <a:lnTo>
                    <a:pt x="498348" y="59186"/>
                  </a:lnTo>
                  <a:lnTo>
                    <a:pt x="498348" y="58424"/>
                  </a:lnTo>
                  <a:lnTo>
                    <a:pt x="512064" y="66044"/>
                  </a:lnTo>
                  <a:lnTo>
                    <a:pt x="524256" y="73664"/>
                  </a:lnTo>
                  <a:lnTo>
                    <a:pt x="524256" y="74209"/>
                  </a:lnTo>
                  <a:lnTo>
                    <a:pt x="528828" y="77474"/>
                  </a:lnTo>
                  <a:lnTo>
                    <a:pt x="528828" y="78019"/>
                  </a:lnTo>
                  <a:lnTo>
                    <a:pt x="533400" y="81284"/>
                  </a:lnTo>
                  <a:lnTo>
                    <a:pt x="533400" y="81919"/>
                  </a:lnTo>
                  <a:lnTo>
                    <a:pt x="536448" y="84459"/>
                  </a:lnTo>
                  <a:lnTo>
                    <a:pt x="536448" y="84332"/>
                  </a:lnTo>
                  <a:lnTo>
                    <a:pt x="537210" y="85094"/>
                  </a:lnTo>
                  <a:lnTo>
                    <a:pt x="537210" y="85247"/>
                  </a:lnTo>
                  <a:lnTo>
                    <a:pt x="540258" y="88904"/>
                  </a:lnTo>
                  <a:lnTo>
                    <a:pt x="540258" y="89285"/>
                  </a:lnTo>
                  <a:lnTo>
                    <a:pt x="542544" y="92714"/>
                  </a:lnTo>
                  <a:lnTo>
                    <a:pt x="542544" y="93476"/>
                  </a:lnTo>
                  <a:lnTo>
                    <a:pt x="544068" y="96524"/>
                  </a:lnTo>
                  <a:lnTo>
                    <a:pt x="544068" y="96778"/>
                  </a:lnTo>
                  <a:lnTo>
                    <a:pt x="545592" y="100334"/>
                  </a:lnTo>
                  <a:lnTo>
                    <a:pt x="545592" y="101858"/>
                  </a:lnTo>
                  <a:lnTo>
                    <a:pt x="546236" y="106372"/>
                  </a:lnTo>
                  <a:lnTo>
                    <a:pt x="546354" y="105668"/>
                  </a:lnTo>
                  <a:lnTo>
                    <a:pt x="546354" y="147087"/>
                  </a:lnTo>
                  <a:lnTo>
                    <a:pt x="560162" y="131585"/>
                  </a:lnTo>
                  <a:lnTo>
                    <a:pt x="568452" y="105668"/>
                  </a:lnTo>
                  <a:close/>
                </a:path>
                <a:path w="568960" h="212725">
                  <a:moveTo>
                    <a:pt x="25146" y="117098"/>
                  </a:moveTo>
                  <a:lnTo>
                    <a:pt x="23622" y="111764"/>
                  </a:lnTo>
                  <a:lnTo>
                    <a:pt x="23622" y="113288"/>
                  </a:lnTo>
                  <a:lnTo>
                    <a:pt x="22860" y="108716"/>
                  </a:lnTo>
                  <a:lnTo>
                    <a:pt x="22860" y="149227"/>
                  </a:lnTo>
                  <a:lnTo>
                    <a:pt x="24384" y="150352"/>
                  </a:lnTo>
                  <a:lnTo>
                    <a:pt x="24384" y="115574"/>
                  </a:lnTo>
                  <a:lnTo>
                    <a:pt x="25146" y="117098"/>
                  </a:lnTo>
                  <a:close/>
                </a:path>
                <a:path w="568960" h="212725">
                  <a:moveTo>
                    <a:pt x="25146" y="95000"/>
                  </a:moveTo>
                  <a:lnTo>
                    <a:pt x="24384" y="96524"/>
                  </a:lnTo>
                  <a:lnTo>
                    <a:pt x="24384" y="97667"/>
                  </a:lnTo>
                  <a:lnTo>
                    <a:pt x="25146" y="95000"/>
                  </a:lnTo>
                  <a:close/>
                </a:path>
                <a:path w="568960" h="212725">
                  <a:moveTo>
                    <a:pt x="29718" y="123956"/>
                  </a:moveTo>
                  <a:lnTo>
                    <a:pt x="26670" y="119384"/>
                  </a:lnTo>
                  <a:lnTo>
                    <a:pt x="26670" y="120146"/>
                  </a:lnTo>
                  <a:lnTo>
                    <a:pt x="24384" y="115574"/>
                  </a:lnTo>
                  <a:lnTo>
                    <a:pt x="24384" y="150352"/>
                  </a:lnTo>
                  <a:lnTo>
                    <a:pt x="28956" y="153727"/>
                  </a:lnTo>
                  <a:lnTo>
                    <a:pt x="28956" y="123194"/>
                  </a:lnTo>
                  <a:lnTo>
                    <a:pt x="29718" y="123956"/>
                  </a:lnTo>
                  <a:close/>
                </a:path>
                <a:path w="568960" h="212725">
                  <a:moveTo>
                    <a:pt x="26670" y="91952"/>
                  </a:moveTo>
                  <a:lnTo>
                    <a:pt x="25908" y="92714"/>
                  </a:lnTo>
                  <a:lnTo>
                    <a:pt x="25908" y="93476"/>
                  </a:lnTo>
                  <a:lnTo>
                    <a:pt x="26670" y="91952"/>
                  </a:lnTo>
                  <a:close/>
                </a:path>
                <a:path w="568960" h="212725">
                  <a:moveTo>
                    <a:pt x="51053" y="142244"/>
                  </a:moveTo>
                  <a:lnTo>
                    <a:pt x="44958" y="138434"/>
                  </a:lnTo>
                  <a:lnTo>
                    <a:pt x="39624" y="134624"/>
                  </a:lnTo>
                  <a:lnTo>
                    <a:pt x="39624" y="133989"/>
                  </a:lnTo>
                  <a:lnTo>
                    <a:pt x="35814" y="130814"/>
                  </a:lnTo>
                  <a:lnTo>
                    <a:pt x="35814" y="131576"/>
                  </a:lnTo>
                  <a:lnTo>
                    <a:pt x="32004" y="127004"/>
                  </a:lnTo>
                  <a:lnTo>
                    <a:pt x="32004" y="127766"/>
                  </a:lnTo>
                  <a:lnTo>
                    <a:pt x="28956" y="123194"/>
                  </a:lnTo>
                  <a:lnTo>
                    <a:pt x="28956" y="153727"/>
                  </a:lnTo>
                  <a:lnTo>
                    <a:pt x="39624" y="161603"/>
                  </a:lnTo>
                  <a:lnTo>
                    <a:pt x="39624" y="134624"/>
                  </a:lnTo>
                  <a:lnTo>
                    <a:pt x="40386" y="134624"/>
                  </a:lnTo>
                  <a:lnTo>
                    <a:pt x="40386" y="162166"/>
                  </a:lnTo>
                  <a:lnTo>
                    <a:pt x="45970" y="166288"/>
                  </a:lnTo>
                  <a:lnTo>
                    <a:pt x="50292" y="168263"/>
                  </a:lnTo>
                  <a:lnTo>
                    <a:pt x="50292" y="142244"/>
                  </a:lnTo>
                  <a:lnTo>
                    <a:pt x="51053" y="142244"/>
                  </a:lnTo>
                  <a:close/>
                </a:path>
                <a:path w="568960" h="212725">
                  <a:moveTo>
                    <a:pt x="32766" y="84332"/>
                  </a:moveTo>
                  <a:lnTo>
                    <a:pt x="32004" y="85094"/>
                  </a:lnTo>
                  <a:lnTo>
                    <a:pt x="32004" y="85247"/>
                  </a:lnTo>
                  <a:lnTo>
                    <a:pt x="32766" y="84332"/>
                  </a:lnTo>
                  <a:close/>
                </a:path>
                <a:path w="568960" h="212725">
                  <a:moveTo>
                    <a:pt x="40386" y="77474"/>
                  </a:moveTo>
                  <a:lnTo>
                    <a:pt x="39624" y="77474"/>
                  </a:lnTo>
                  <a:lnTo>
                    <a:pt x="39624" y="78109"/>
                  </a:lnTo>
                  <a:lnTo>
                    <a:pt x="40386" y="77474"/>
                  </a:lnTo>
                  <a:close/>
                </a:path>
                <a:path w="568960" h="212725">
                  <a:moveTo>
                    <a:pt x="70866" y="177662"/>
                  </a:moveTo>
                  <a:lnTo>
                    <a:pt x="70866" y="153674"/>
                  </a:lnTo>
                  <a:lnTo>
                    <a:pt x="63246" y="149864"/>
                  </a:lnTo>
                  <a:lnTo>
                    <a:pt x="56388" y="146054"/>
                  </a:lnTo>
                  <a:lnTo>
                    <a:pt x="50292" y="142244"/>
                  </a:lnTo>
                  <a:lnTo>
                    <a:pt x="50292" y="168263"/>
                  </a:lnTo>
                  <a:lnTo>
                    <a:pt x="70866" y="177662"/>
                  </a:lnTo>
                  <a:close/>
                </a:path>
                <a:path w="568960" h="212725">
                  <a:moveTo>
                    <a:pt x="70866" y="59186"/>
                  </a:moveTo>
                  <a:lnTo>
                    <a:pt x="70104" y="59186"/>
                  </a:lnTo>
                  <a:lnTo>
                    <a:pt x="70104" y="59491"/>
                  </a:lnTo>
                  <a:lnTo>
                    <a:pt x="70866" y="59186"/>
                  </a:lnTo>
                  <a:close/>
                </a:path>
                <a:path w="568960" h="212725">
                  <a:moveTo>
                    <a:pt x="78486" y="156722"/>
                  </a:moveTo>
                  <a:lnTo>
                    <a:pt x="70104" y="152912"/>
                  </a:lnTo>
                  <a:lnTo>
                    <a:pt x="70866" y="153674"/>
                  </a:lnTo>
                  <a:lnTo>
                    <a:pt x="70866" y="177662"/>
                  </a:lnTo>
                  <a:lnTo>
                    <a:pt x="77724" y="180795"/>
                  </a:lnTo>
                  <a:lnTo>
                    <a:pt x="77724" y="156722"/>
                  </a:lnTo>
                  <a:lnTo>
                    <a:pt x="78486" y="156722"/>
                  </a:lnTo>
                  <a:close/>
                </a:path>
                <a:path w="568960" h="212725">
                  <a:moveTo>
                    <a:pt x="78486" y="55376"/>
                  </a:moveTo>
                  <a:lnTo>
                    <a:pt x="77724" y="55376"/>
                  </a:lnTo>
                  <a:lnTo>
                    <a:pt x="77724" y="55723"/>
                  </a:lnTo>
                  <a:lnTo>
                    <a:pt x="78486" y="55376"/>
                  </a:lnTo>
                  <a:close/>
                </a:path>
                <a:path w="568960" h="212725">
                  <a:moveTo>
                    <a:pt x="86868" y="159770"/>
                  </a:moveTo>
                  <a:lnTo>
                    <a:pt x="77724" y="156722"/>
                  </a:lnTo>
                  <a:lnTo>
                    <a:pt x="77724" y="180795"/>
                  </a:lnTo>
                  <a:lnTo>
                    <a:pt x="80745" y="182176"/>
                  </a:lnTo>
                  <a:lnTo>
                    <a:pt x="86106" y="183785"/>
                  </a:lnTo>
                  <a:lnTo>
                    <a:pt x="86106" y="159770"/>
                  </a:lnTo>
                  <a:lnTo>
                    <a:pt x="86868" y="159770"/>
                  </a:lnTo>
                  <a:close/>
                </a:path>
                <a:path w="568960" h="212725">
                  <a:moveTo>
                    <a:pt x="86868" y="52328"/>
                  </a:moveTo>
                  <a:lnTo>
                    <a:pt x="86106" y="52328"/>
                  </a:lnTo>
                  <a:lnTo>
                    <a:pt x="86106" y="52582"/>
                  </a:lnTo>
                  <a:lnTo>
                    <a:pt x="86868" y="52328"/>
                  </a:lnTo>
                  <a:close/>
                </a:path>
                <a:path w="568960" h="212725">
                  <a:moveTo>
                    <a:pt x="114300" y="168914"/>
                  </a:moveTo>
                  <a:lnTo>
                    <a:pt x="104394" y="166628"/>
                  </a:lnTo>
                  <a:lnTo>
                    <a:pt x="95250" y="162818"/>
                  </a:lnTo>
                  <a:lnTo>
                    <a:pt x="95250" y="163580"/>
                  </a:lnTo>
                  <a:lnTo>
                    <a:pt x="86106" y="159770"/>
                  </a:lnTo>
                  <a:lnTo>
                    <a:pt x="86106" y="183785"/>
                  </a:lnTo>
                  <a:lnTo>
                    <a:pt x="113538" y="192022"/>
                  </a:lnTo>
                  <a:lnTo>
                    <a:pt x="113538" y="168914"/>
                  </a:lnTo>
                  <a:lnTo>
                    <a:pt x="114300" y="168914"/>
                  </a:lnTo>
                  <a:close/>
                </a:path>
                <a:path w="568960" h="212725">
                  <a:moveTo>
                    <a:pt x="95250" y="48987"/>
                  </a:moveTo>
                  <a:lnTo>
                    <a:pt x="95250" y="48518"/>
                  </a:lnTo>
                  <a:lnTo>
                    <a:pt x="94488" y="49280"/>
                  </a:lnTo>
                  <a:lnTo>
                    <a:pt x="95250" y="48987"/>
                  </a:lnTo>
                  <a:close/>
                </a:path>
                <a:path w="568960" h="212725">
                  <a:moveTo>
                    <a:pt x="114300" y="43184"/>
                  </a:moveTo>
                  <a:lnTo>
                    <a:pt x="113538" y="43184"/>
                  </a:lnTo>
                  <a:lnTo>
                    <a:pt x="113538" y="43419"/>
                  </a:lnTo>
                  <a:lnTo>
                    <a:pt x="114300" y="43184"/>
                  </a:lnTo>
                  <a:close/>
                </a:path>
                <a:path w="568960" h="212725">
                  <a:moveTo>
                    <a:pt x="124205" y="171962"/>
                  </a:moveTo>
                  <a:lnTo>
                    <a:pt x="113538" y="168914"/>
                  </a:lnTo>
                  <a:lnTo>
                    <a:pt x="113538" y="192022"/>
                  </a:lnTo>
                  <a:lnTo>
                    <a:pt x="122642" y="194755"/>
                  </a:lnTo>
                  <a:lnTo>
                    <a:pt x="123444" y="194912"/>
                  </a:lnTo>
                  <a:lnTo>
                    <a:pt x="123444" y="171962"/>
                  </a:lnTo>
                  <a:lnTo>
                    <a:pt x="124205" y="171962"/>
                  </a:lnTo>
                  <a:close/>
                </a:path>
                <a:path w="568960" h="212725">
                  <a:moveTo>
                    <a:pt x="124205" y="40136"/>
                  </a:moveTo>
                  <a:lnTo>
                    <a:pt x="123444" y="40136"/>
                  </a:lnTo>
                  <a:lnTo>
                    <a:pt x="123444" y="40354"/>
                  </a:lnTo>
                  <a:lnTo>
                    <a:pt x="124205" y="40136"/>
                  </a:lnTo>
                  <a:close/>
                </a:path>
                <a:path w="568960" h="212725">
                  <a:moveTo>
                    <a:pt x="145542" y="177296"/>
                  </a:moveTo>
                  <a:lnTo>
                    <a:pt x="134112" y="174248"/>
                  </a:lnTo>
                  <a:lnTo>
                    <a:pt x="123444" y="171962"/>
                  </a:lnTo>
                  <a:lnTo>
                    <a:pt x="123444" y="194912"/>
                  </a:lnTo>
                  <a:lnTo>
                    <a:pt x="144780" y="199077"/>
                  </a:lnTo>
                  <a:lnTo>
                    <a:pt x="144780" y="177296"/>
                  </a:lnTo>
                  <a:lnTo>
                    <a:pt x="145542" y="177296"/>
                  </a:lnTo>
                  <a:close/>
                </a:path>
                <a:path w="568960" h="212725">
                  <a:moveTo>
                    <a:pt x="145542" y="34802"/>
                  </a:moveTo>
                  <a:lnTo>
                    <a:pt x="144780" y="34802"/>
                  </a:lnTo>
                  <a:lnTo>
                    <a:pt x="144780" y="35006"/>
                  </a:lnTo>
                  <a:lnTo>
                    <a:pt x="145542" y="34802"/>
                  </a:lnTo>
                  <a:close/>
                </a:path>
                <a:path w="568960" h="212725">
                  <a:moveTo>
                    <a:pt x="339090" y="210369"/>
                  </a:moveTo>
                  <a:lnTo>
                    <a:pt x="339090" y="188726"/>
                  </a:lnTo>
                  <a:lnTo>
                    <a:pt x="311658" y="190250"/>
                  </a:lnTo>
                  <a:lnTo>
                    <a:pt x="271706" y="190432"/>
                  </a:lnTo>
                  <a:lnTo>
                    <a:pt x="233457" y="188903"/>
                  </a:lnTo>
                  <a:lnTo>
                    <a:pt x="195447" y="185380"/>
                  </a:lnTo>
                  <a:lnTo>
                    <a:pt x="156210" y="179582"/>
                  </a:lnTo>
                  <a:lnTo>
                    <a:pt x="144780" y="177296"/>
                  </a:lnTo>
                  <a:lnTo>
                    <a:pt x="144780" y="199077"/>
                  </a:lnTo>
                  <a:lnTo>
                    <a:pt x="169965" y="203995"/>
                  </a:lnTo>
                  <a:lnTo>
                    <a:pt x="221018" y="209863"/>
                  </a:lnTo>
                  <a:lnTo>
                    <a:pt x="274104" y="212327"/>
                  </a:lnTo>
                  <a:lnTo>
                    <a:pt x="327528" y="211355"/>
                  </a:lnTo>
                  <a:lnTo>
                    <a:pt x="339090" y="210369"/>
                  </a:lnTo>
                  <a:close/>
                </a:path>
                <a:path w="568960" h="212725">
                  <a:moveTo>
                    <a:pt x="377190" y="207121"/>
                  </a:moveTo>
                  <a:lnTo>
                    <a:pt x="377190" y="184916"/>
                  </a:lnTo>
                  <a:lnTo>
                    <a:pt x="364236" y="186440"/>
                  </a:lnTo>
                  <a:lnTo>
                    <a:pt x="338328" y="188726"/>
                  </a:lnTo>
                  <a:lnTo>
                    <a:pt x="339090" y="188726"/>
                  </a:lnTo>
                  <a:lnTo>
                    <a:pt x="339090" y="210369"/>
                  </a:lnTo>
                  <a:lnTo>
                    <a:pt x="377190" y="207121"/>
                  </a:lnTo>
                  <a:close/>
                </a:path>
                <a:path w="568960" h="212725">
                  <a:moveTo>
                    <a:pt x="445008" y="194725"/>
                  </a:moveTo>
                  <a:lnTo>
                    <a:pt x="445008" y="171962"/>
                  </a:lnTo>
                  <a:lnTo>
                    <a:pt x="434340" y="174248"/>
                  </a:lnTo>
                  <a:lnTo>
                    <a:pt x="423672" y="177296"/>
                  </a:lnTo>
                  <a:lnTo>
                    <a:pt x="412242" y="179582"/>
                  </a:lnTo>
                  <a:lnTo>
                    <a:pt x="400812" y="181106"/>
                  </a:lnTo>
                  <a:lnTo>
                    <a:pt x="388620" y="183392"/>
                  </a:lnTo>
                  <a:lnTo>
                    <a:pt x="376428" y="184916"/>
                  </a:lnTo>
                  <a:lnTo>
                    <a:pt x="377190" y="184916"/>
                  </a:lnTo>
                  <a:lnTo>
                    <a:pt x="377190" y="207121"/>
                  </a:lnTo>
                  <a:lnTo>
                    <a:pt x="379593" y="206916"/>
                  </a:lnTo>
                  <a:lnTo>
                    <a:pt x="428602" y="198977"/>
                  </a:lnTo>
                  <a:lnTo>
                    <a:pt x="445008" y="194725"/>
                  </a:lnTo>
                  <a:close/>
                </a:path>
                <a:path w="568960" h="212725">
                  <a:moveTo>
                    <a:pt x="389382" y="28849"/>
                  </a:moveTo>
                  <a:lnTo>
                    <a:pt x="389382" y="28706"/>
                  </a:lnTo>
                  <a:lnTo>
                    <a:pt x="388620" y="28706"/>
                  </a:lnTo>
                  <a:lnTo>
                    <a:pt x="389382" y="28849"/>
                  </a:lnTo>
                  <a:close/>
                </a:path>
                <a:path w="568960" h="212725">
                  <a:moveTo>
                    <a:pt x="464820" y="165866"/>
                  </a:moveTo>
                  <a:lnTo>
                    <a:pt x="454914" y="168914"/>
                  </a:lnTo>
                  <a:lnTo>
                    <a:pt x="444245" y="171962"/>
                  </a:lnTo>
                  <a:lnTo>
                    <a:pt x="445008" y="171962"/>
                  </a:lnTo>
                  <a:lnTo>
                    <a:pt x="445008" y="194725"/>
                  </a:lnTo>
                  <a:lnTo>
                    <a:pt x="464058" y="189788"/>
                  </a:lnTo>
                  <a:lnTo>
                    <a:pt x="464058" y="166628"/>
                  </a:lnTo>
                  <a:lnTo>
                    <a:pt x="464820" y="165866"/>
                  </a:lnTo>
                  <a:close/>
                </a:path>
                <a:path w="568960" h="212725">
                  <a:moveTo>
                    <a:pt x="464820" y="46232"/>
                  </a:moveTo>
                  <a:lnTo>
                    <a:pt x="464058" y="45470"/>
                  </a:lnTo>
                  <a:lnTo>
                    <a:pt x="464058" y="45998"/>
                  </a:lnTo>
                  <a:lnTo>
                    <a:pt x="464820" y="46232"/>
                  </a:lnTo>
                  <a:close/>
                </a:path>
                <a:path w="568960" h="212725">
                  <a:moveTo>
                    <a:pt x="473964" y="162818"/>
                  </a:moveTo>
                  <a:lnTo>
                    <a:pt x="464058" y="166628"/>
                  </a:lnTo>
                  <a:lnTo>
                    <a:pt x="464058" y="189788"/>
                  </a:lnTo>
                  <a:lnTo>
                    <a:pt x="472860" y="187506"/>
                  </a:lnTo>
                  <a:lnTo>
                    <a:pt x="473202" y="187370"/>
                  </a:lnTo>
                  <a:lnTo>
                    <a:pt x="473202" y="163580"/>
                  </a:lnTo>
                  <a:lnTo>
                    <a:pt x="473964" y="162818"/>
                  </a:lnTo>
                  <a:close/>
                </a:path>
                <a:path w="568960" h="212725">
                  <a:moveTo>
                    <a:pt x="473964" y="49280"/>
                  </a:moveTo>
                  <a:lnTo>
                    <a:pt x="473202" y="48518"/>
                  </a:lnTo>
                  <a:lnTo>
                    <a:pt x="473202" y="48987"/>
                  </a:lnTo>
                  <a:lnTo>
                    <a:pt x="473964" y="49280"/>
                  </a:lnTo>
                  <a:close/>
                </a:path>
                <a:path w="568960" h="212725">
                  <a:moveTo>
                    <a:pt x="490728" y="180402"/>
                  </a:moveTo>
                  <a:lnTo>
                    <a:pt x="490728" y="156722"/>
                  </a:lnTo>
                  <a:lnTo>
                    <a:pt x="482345" y="159770"/>
                  </a:lnTo>
                  <a:lnTo>
                    <a:pt x="473202" y="163580"/>
                  </a:lnTo>
                  <a:lnTo>
                    <a:pt x="473202" y="187370"/>
                  </a:lnTo>
                  <a:lnTo>
                    <a:pt x="490728" y="180402"/>
                  </a:lnTo>
                  <a:close/>
                </a:path>
                <a:path w="568960" h="212725">
                  <a:moveTo>
                    <a:pt x="490728" y="55723"/>
                  </a:moveTo>
                  <a:lnTo>
                    <a:pt x="490728" y="55376"/>
                  </a:lnTo>
                  <a:lnTo>
                    <a:pt x="489966" y="55376"/>
                  </a:lnTo>
                  <a:lnTo>
                    <a:pt x="490728" y="55723"/>
                  </a:lnTo>
                  <a:close/>
                </a:path>
                <a:path w="568960" h="212725">
                  <a:moveTo>
                    <a:pt x="505968" y="174342"/>
                  </a:moveTo>
                  <a:lnTo>
                    <a:pt x="505968" y="149864"/>
                  </a:lnTo>
                  <a:lnTo>
                    <a:pt x="498348" y="152912"/>
                  </a:lnTo>
                  <a:lnTo>
                    <a:pt x="489966" y="156722"/>
                  </a:lnTo>
                  <a:lnTo>
                    <a:pt x="490728" y="156722"/>
                  </a:lnTo>
                  <a:lnTo>
                    <a:pt x="490728" y="180402"/>
                  </a:lnTo>
                  <a:lnTo>
                    <a:pt x="505968" y="174342"/>
                  </a:lnTo>
                  <a:close/>
                </a:path>
                <a:path w="568960" h="212725">
                  <a:moveTo>
                    <a:pt x="524256" y="163941"/>
                  </a:moveTo>
                  <a:lnTo>
                    <a:pt x="524256" y="138434"/>
                  </a:lnTo>
                  <a:lnTo>
                    <a:pt x="512064" y="146054"/>
                  </a:lnTo>
                  <a:lnTo>
                    <a:pt x="505206" y="149864"/>
                  </a:lnTo>
                  <a:lnTo>
                    <a:pt x="505968" y="149864"/>
                  </a:lnTo>
                  <a:lnTo>
                    <a:pt x="505968" y="174342"/>
                  </a:lnTo>
                  <a:lnTo>
                    <a:pt x="510670" y="172472"/>
                  </a:lnTo>
                  <a:lnTo>
                    <a:pt x="524256" y="163941"/>
                  </a:lnTo>
                  <a:close/>
                </a:path>
                <a:path w="568960" h="212725">
                  <a:moveTo>
                    <a:pt x="524256" y="74209"/>
                  </a:moveTo>
                  <a:lnTo>
                    <a:pt x="524256" y="73664"/>
                  </a:lnTo>
                  <a:lnTo>
                    <a:pt x="523494" y="73664"/>
                  </a:lnTo>
                  <a:lnTo>
                    <a:pt x="524256" y="74209"/>
                  </a:lnTo>
                  <a:close/>
                </a:path>
                <a:path w="568960" h="212725">
                  <a:moveTo>
                    <a:pt x="528828" y="161070"/>
                  </a:moveTo>
                  <a:lnTo>
                    <a:pt x="528828" y="134624"/>
                  </a:lnTo>
                  <a:lnTo>
                    <a:pt x="523494" y="138434"/>
                  </a:lnTo>
                  <a:lnTo>
                    <a:pt x="524256" y="138434"/>
                  </a:lnTo>
                  <a:lnTo>
                    <a:pt x="524256" y="163941"/>
                  </a:lnTo>
                  <a:lnTo>
                    <a:pt x="528828" y="161070"/>
                  </a:lnTo>
                  <a:close/>
                </a:path>
                <a:path w="568960" h="212725">
                  <a:moveTo>
                    <a:pt x="528828" y="78019"/>
                  </a:moveTo>
                  <a:lnTo>
                    <a:pt x="528828" y="77474"/>
                  </a:lnTo>
                  <a:lnTo>
                    <a:pt x="528066" y="77474"/>
                  </a:lnTo>
                  <a:lnTo>
                    <a:pt x="528828" y="78019"/>
                  </a:lnTo>
                  <a:close/>
                </a:path>
                <a:path w="568960" h="212725">
                  <a:moveTo>
                    <a:pt x="533086" y="131039"/>
                  </a:moveTo>
                  <a:lnTo>
                    <a:pt x="528066" y="134624"/>
                  </a:lnTo>
                  <a:lnTo>
                    <a:pt x="528828" y="134624"/>
                  </a:lnTo>
                  <a:lnTo>
                    <a:pt x="528828" y="161070"/>
                  </a:lnTo>
                  <a:lnTo>
                    <a:pt x="532638" y="158677"/>
                  </a:lnTo>
                  <a:lnTo>
                    <a:pt x="532638" y="131576"/>
                  </a:lnTo>
                  <a:lnTo>
                    <a:pt x="533086" y="131039"/>
                  </a:lnTo>
                  <a:close/>
                </a:path>
                <a:path w="568960" h="212725">
                  <a:moveTo>
                    <a:pt x="533400" y="81919"/>
                  </a:moveTo>
                  <a:lnTo>
                    <a:pt x="533400" y="81284"/>
                  </a:lnTo>
                  <a:lnTo>
                    <a:pt x="532638" y="81284"/>
                  </a:lnTo>
                  <a:lnTo>
                    <a:pt x="533400" y="81919"/>
                  </a:lnTo>
                  <a:close/>
                </a:path>
                <a:path w="568960" h="212725">
                  <a:moveTo>
                    <a:pt x="533400" y="130814"/>
                  </a:moveTo>
                  <a:lnTo>
                    <a:pt x="533086" y="131039"/>
                  </a:lnTo>
                  <a:lnTo>
                    <a:pt x="532638" y="131576"/>
                  </a:lnTo>
                  <a:lnTo>
                    <a:pt x="533400" y="130814"/>
                  </a:lnTo>
                  <a:close/>
                </a:path>
                <a:path w="568960" h="212725">
                  <a:moveTo>
                    <a:pt x="533400" y="158198"/>
                  </a:moveTo>
                  <a:lnTo>
                    <a:pt x="533400" y="130814"/>
                  </a:lnTo>
                  <a:lnTo>
                    <a:pt x="532638" y="131576"/>
                  </a:lnTo>
                  <a:lnTo>
                    <a:pt x="532638" y="158677"/>
                  </a:lnTo>
                  <a:lnTo>
                    <a:pt x="533400" y="158198"/>
                  </a:lnTo>
                  <a:close/>
                </a:path>
                <a:path w="568960" h="212725">
                  <a:moveTo>
                    <a:pt x="540258" y="153892"/>
                  </a:moveTo>
                  <a:lnTo>
                    <a:pt x="540258" y="123194"/>
                  </a:lnTo>
                  <a:lnTo>
                    <a:pt x="536448" y="127766"/>
                  </a:lnTo>
                  <a:lnTo>
                    <a:pt x="536448" y="127004"/>
                  </a:lnTo>
                  <a:lnTo>
                    <a:pt x="533086" y="131039"/>
                  </a:lnTo>
                  <a:lnTo>
                    <a:pt x="533400" y="130814"/>
                  </a:lnTo>
                  <a:lnTo>
                    <a:pt x="533400" y="158198"/>
                  </a:lnTo>
                  <a:lnTo>
                    <a:pt x="540258" y="153892"/>
                  </a:lnTo>
                  <a:close/>
                </a:path>
                <a:path w="568960" h="212725">
                  <a:moveTo>
                    <a:pt x="537210" y="85094"/>
                  </a:moveTo>
                  <a:lnTo>
                    <a:pt x="536448" y="84332"/>
                  </a:lnTo>
                  <a:lnTo>
                    <a:pt x="536794" y="84748"/>
                  </a:lnTo>
                  <a:lnTo>
                    <a:pt x="537210" y="85094"/>
                  </a:lnTo>
                  <a:close/>
                </a:path>
                <a:path w="568960" h="212725">
                  <a:moveTo>
                    <a:pt x="536794" y="84748"/>
                  </a:moveTo>
                  <a:lnTo>
                    <a:pt x="536448" y="84332"/>
                  </a:lnTo>
                  <a:lnTo>
                    <a:pt x="536448" y="84459"/>
                  </a:lnTo>
                  <a:lnTo>
                    <a:pt x="536794" y="84748"/>
                  </a:lnTo>
                  <a:close/>
                </a:path>
                <a:path w="568960" h="212725">
                  <a:moveTo>
                    <a:pt x="537210" y="85247"/>
                  </a:moveTo>
                  <a:lnTo>
                    <a:pt x="537210" y="85094"/>
                  </a:lnTo>
                  <a:lnTo>
                    <a:pt x="536794" y="84748"/>
                  </a:lnTo>
                  <a:lnTo>
                    <a:pt x="537210" y="85247"/>
                  </a:lnTo>
                  <a:close/>
                </a:path>
                <a:path w="568960" h="212725">
                  <a:moveTo>
                    <a:pt x="540258" y="89285"/>
                  </a:moveTo>
                  <a:lnTo>
                    <a:pt x="540258" y="88904"/>
                  </a:lnTo>
                  <a:lnTo>
                    <a:pt x="539496" y="88142"/>
                  </a:lnTo>
                  <a:lnTo>
                    <a:pt x="540258" y="89285"/>
                  </a:lnTo>
                  <a:close/>
                </a:path>
                <a:path w="568960" h="212725">
                  <a:moveTo>
                    <a:pt x="542544" y="151364"/>
                  </a:moveTo>
                  <a:lnTo>
                    <a:pt x="542544" y="119384"/>
                  </a:lnTo>
                  <a:lnTo>
                    <a:pt x="539496" y="123956"/>
                  </a:lnTo>
                  <a:lnTo>
                    <a:pt x="540258" y="123194"/>
                  </a:lnTo>
                  <a:lnTo>
                    <a:pt x="540258" y="153892"/>
                  </a:lnTo>
                  <a:lnTo>
                    <a:pt x="542544" y="151364"/>
                  </a:lnTo>
                  <a:close/>
                </a:path>
                <a:path w="568960" h="212725">
                  <a:moveTo>
                    <a:pt x="542544" y="93476"/>
                  </a:moveTo>
                  <a:lnTo>
                    <a:pt x="542544" y="92714"/>
                  </a:lnTo>
                  <a:lnTo>
                    <a:pt x="541782" y="91952"/>
                  </a:lnTo>
                  <a:lnTo>
                    <a:pt x="542544" y="93476"/>
                  </a:lnTo>
                  <a:close/>
                </a:path>
                <a:path w="568960" h="212725">
                  <a:moveTo>
                    <a:pt x="544068" y="149653"/>
                  </a:moveTo>
                  <a:lnTo>
                    <a:pt x="544068" y="115574"/>
                  </a:lnTo>
                  <a:lnTo>
                    <a:pt x="541782" y="120146"/>
                  </a:lnTo>
                  <a:lnTo>
                    <a:pt x="542544" y="119384"/>
                  </a:lnTo>
                  <a:lnTo>
                    <a:pt x="542544" y="151364"/>
                  </a:lnTo>
                  <a:lnTo>
                    <a:pt x="544068" y="149653"/>
                  </a:lnTo>
                  <a:close/>
                </a:path>
                <a:path w="568960" h="212725">
                  <a:moveTo>
                    <a:pt x="544068" y="96778"/>
                  </a:moveTo>
                  <a:lnTo>
                    <a:pt x="544068" y="96524"/>
                  </a:lnTo>
                  <a:lnTo>
                    <a:pt x="543306" y="95000"/>
                  </a:lnTo>
                  <a:lnTo>
                    <a:pt x="544068" y="96778"/>
                  </a:lnTo>
                  <a:close/>
                </a:path>
                <a:path w="568960" h="212725">
                  <a:moveTo>
                    <a:pt x="546354" y="147087"/>
                  </a:moveTo>
                  <a:lnTo>
                    <a:pt x="546354" y="107192"/>
                  </a:lnTo>
                  <a:lnTo>
                    <a:pt x="546236" y="106372"/>
                  </a:lnTo>
                  <a:lnTo>
                    <a:pt x="545592" y="110240"/>
                  </a:lnTo>
                  <a:lnTo>
                    <a:pt x="545592" y="111764"/>
                  </a:lnTo>
                  <a:lnTo>
                    <a:pt x="543306" y="117098"/>
                  </a:lnTo>
                  <a:lnTo>
                    <a:pt x="544068" y="115574"/>
                  </a:lnTo>
                  <a:lnTo>
                    <a:pt x="544068" y="149653"/>
                  </a:lnTo>
                  <a:lnTo>
                    <a:pt x="546354" y="147087"/>
                  </a:lnTo>
                  <a:close/>
                </a:path>
                <a:path w="568960" h="212725">
                  <a:moveTo>
                    <a:pt x="545592" y="103382"/>
                  </a:moveTo>
                  <a:lnTo>
                    <a:pt x="545592" y="100334"/>
                  </a:lnTo>
                  <a:lnTo>
                    <a:pt x="544830" y="98810"/>
                  </a:lnTo>
                  <a:lnTo>
                    <a:pt x="545592" y="103382"/>
                  </a:lnTo>
                  <a:close/>
                </a:path>
                <a:path w="568960" h="212725">
                  <a:moveTo>
                    <a:pt x="545592" y="111764"/>
                  </a:moveTo>
                  <a:lnTo>
                    <a:pt x="545592" y="108716"/>
                  </a:lnTo>
                  <a:lnTo>
                    <a:pt x="544830" y="113288"/>
                  </a:lnTo>
                  <a:lnTo>
                    <a:pt x="545592" y="111764"/>
                  </a:lnTo>
                  <a:close/>
                </a:path>
                <a:path w="568960" h="212725">
                  <a:moveTo>
                    <a:pt x="546354" y="107192"/>
                  </a:moveTo>
                  <a:lnTo>
                    <a:pt x="546354" y="105668"/>
                  </a:lnTo>
                  <a:lnTo>
                    <a:pt x="546236" y="106372"/>
                  </a:lnTo>
                  <a:lnTo>
                    <a:pt x="546354" y="107192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878582" y="5038878"/>
              <a:ext cx="738505" cy="213995"/>
            </a:xfrm>
            <a:custGeom>
              <a:avLst/>
              <a:gdLst/>
              <a:ahLst/>
              <a:cxnLst/>
              <a:rect l="l" t="t" r="r" b="b"/>
              <a:pathLst>
                <a:path w="738505" h="213995">
                  <a:moveTo>
                    <a:pt x="738378" y="106526"/>
                  </a:moveTo>
                  <a:lnTo>
                    <a:pt x="697935" y="56125"/>
                  </a:lnTo>
                  <a:lnTo>
                    <a:pt x="627260" y="28620"/>
                  </a:lnTo>
                  <a:lnTo>
                    <a:pt x="582630" y="18309"/>
                  </a:lnTo>
                  <a:lnTo>
                    <a:pt x="533354" y="10291"/>
                  </a:lnTo>
                  <a:lnTo>
                    <a:pt x="480593" y="4566"/>
                  </a:lnTo>
                  <a:lnTo>
                    <a:pt x="425508" y="1133"/>
                  </a:lnTo>
                  <a:lnTo>
                    <a:pt x="369570" y="0"/>
                  </a:lnTo>
                  <a:lnTo>
                    <a:pt x="313010" y="1145"/>
                  </a:lnTo>
                  <a:lnTo>
                    <a:pt x="257920" y="4588"/>
                  </a:lnTo>
                  <a:lnTo>
                    <a:pt x="205150" y="10322"/>
                  </a:lnTo>
                  <a:lnTo>
                    <a:pt x="155861" y="18346"/>
                  </a:lnTo>
                  <a:lnTo>
                    <a:pt x="111216" y="28660"/>
                  </a:lnTo>
                  <a:lnTo>
                    <a:pt x="72375" y="41264"/>
                  </a:lnTo>
                  <a:lnTo>
                    <a:pt x="16748" y="73339"/>
                  </a:lnTo>
                  <a:lnTo>
                    <a:pt x="0" y="106526"/>
                  </a:lnTo>
                  <a:lnTo>
                    <a:pt x="762" y="114146"/>
                  </a:lnTo>
                  <a:lnTo>
                    <a:pt x="2286" y="120242"/>
                  </a:lnTo>
                  <a:lnTo>
                    <a:pt x="5334" y="127100"/>
                  </a:lnTo>
                  <a:lnTo>
                    <a:pt x="9906" y="133196"/>
                  </a:lnTo>
                  <a:lnTo>
                    <a:pt x="22098" y="142751"/>
                  </a:lnTo>
                  <a:lnTo>
                    <a:pt x="22098" y="105764"/>
                  </a:lnTo>
                  <a:lnTo>
                    <a:pt x="22273" y="106819"/>
                  </a:lnTo>
                  <a:lnTo>
                    <a:pt x="22860" y="102716"/>
                  </a:lnTo>
                  <a:lnTo>
                    <a:pt x="22860" y="101954"/>
                  </a:lnTo>
                  <a:lnTo>
                    <a:pt x="24384" y="98906"/>
                  </a:lnTo>
                  <a:lnTo>
                    <a:pt x="24384" y="98144"/>
                  </a:lnTo>
                  <a:lnTo>
                    <a:pt x="26670" y="95400"/>
                  </a:lnTo>
                  <a:lnTo>
                    <a:pt x="26670" y="95096"/>
                  </a:lnTo>
                  <a:lnTo>
                    <a:pt x="35052" y="86714"/>
                  </a:lnTo>
                  <a:lnTo>
                    <a:pt x="38862" y="83557"/>
                  </a:lnTo>
                  <a:lnTo>
                    <a:pt x="38862" y="82904"/>
                  </a:lnTo>
                  <a:lnTo>
                    <a:pt x="44958" y="79517"/>
                  </a:lnTo>
                  <a:lnTo>
                    <a:pt x="44958" y="79094"/>
                  </a:lnTo>
                  <a:lnTo>
                    <a:pt x="51816" y="75665"/>
                  </a:lnTo>
                  <a:lnTo>
                    <a:pt x="51816" y="75284"/>
                  </a:lnTo>
                  <a:lnTo>
                    <a:pt x="59436" y="71474"/>
                  </a:lnTo>
                  <a:lnTo>
                    <a:pt x="67056" y="68010"/>
                  </a:lnTo>
                  <a:lnTo>
                    <a:pt x="67056" y="67664"/>
                  </a:lnTo>
                  <a:lnTo>
                    <a:pt x="76200" y="64147"/>
                  </a:lnTo>
                  <a:lnTo>
                    <a:pt x="76200" y="63854"/>
                  </a:lnTo>
                  <a:lnTo>
                    <a:pt x="86277" y="59982"/>
                  </a:lnTo>
                  <a:lnTo>
                    <a:pt x="96774" y="56234"/>
                  </a:lnTo>
                  <a:lnTo>
                    <a:pt x="96774" y="56742"/>
                  </a:lnTo>
                  <a:lnTo>
                    <a:pt x="107442" y="53186"/>
                  </a:lnTo>
                  <a:lnTo>
                    <a:pt x="118872" y="50138"/>
                  </a:lnTo>
                  <a:lnTo>
                    <a:pt x="131064" y="47090"/>
                  </a:lnTo>
                  <a:lnTo>
                    <a:pt x="156972" y="40994"/>
                  </a:lnTo>
                  <a:lnTo>
                    <a:pt x="170688" y="38828"/>
                  </a:lnTo>
                  <a:lnTo>
                    <a:pt x="185166" y="35660"/>
                  </a:lnTo>
                  <a:lnTo>
                    <a:pt x="200406" y="33374"/>
                  </a:lnTo>
                  <a:lnTo>
                    <a:pt x="215646" y="31850"/>
                  </a:lnTo>
                  <a:lnTo>
                    <a:pt x="230886" y="29564"/>
                  </a:lnTo>
                  <a:lnTo>
                    <a:pt x="246888" y="28109"/>
                  </a:lnTo>
                  <a:lnTo>
                    <a:pt x="280416" y="24992"/>
                  </a:lnTo>
                  <a:lnTo>
                    <a:pt x="332994" y="22706"/>
                  </a:lnTo>
                  <a:lnTo>
                    <a:pt x="366686" y="22004"/>
                  </a:lnTo>
                  <a:lnTo>
                    <a:pt x="368808" y="21944"/>
                  </a:lnTo>
                  <a:lnTo>
                    <a:pt x="405384" y="22706"/>
                  </a:lnTo>
                  <a:lnTo>
                    <a:pt x="422909" y="23436"/>
                  </a:lnTo>
                  <a:lnTo>
                    <a:pt x="423672" y="23499"/>
                  </a:lnTo>
                  <a:lnTo>
                    <a:pt x="440436" y="24198"/>
                  </a:lnTo>
                  <a:lnTo>
                    <a:pt x="441198" y="24263"/>
                  </a:lnTo>
                  <a:lnTo>
                    <a:pt x="457962" y="24992"/>
                  </a:lnTo>
                  <a:lnTo>
                    <a:pt x="482074" y="27123"/>
                  </a:lnTo>
                  <a:lnTo>
                    <a:pt x="505787" y="29577"/>
                  </a:lnTo>
                  <a:lnTo>
                    <a:pt x="529440" y="32407"/>
                  </a:lnTo>
                  <a:lnTo>
                    <a:pt x="553212" y="35660"/>
                  </a:lnTo>
                  <a:lnTo>
                    <a:pt x="567690" y="38708"/>
                  </a:lnTo>
                  <a:lnTo>
                    <a:pt x="581406" y="40994"/>
                  </a:lnTo>
                  <a:lnTo>
                    <a:pt x="607314" y="47090"/>
                  </a:lnTo>
                  <a:lnTo>
                    <a:pt x="619506" y="50138"/>
                  </a:lnTo>
                  <a:lnTo>
                    <a:pt x="630936" y="53186"/>
                  </a:lnTo>
                  <a:lnTo>
                    <a:pt x="641604" y="56742"/>
                  </a:lnTo>
                  <a:lnTo>
                    <a:pt x="641604" y="56234"/>
                  </a:lnTo>
                  <a:lnTo>
                    <a:pt x="652272" y="60044"/>
                  </a:lnTo>
                  <a:lnTo>
                    <a:pt x="662178" y="63854"/>
                  </a:lnTo>
                  <a:lnTo>
                    <a:pt x="662178" y="64147"/>
                  </a:lnTo>
                  <a:lnTo>
                    <a:pt x="671322" y="67664"/>
                  </a:lnTo>
                  <a:lnTo>
                    <a:pt x="671322" y="68010"/>
                  </a:lnTo>
                  <a:lnTo>
                    <a:pt x="678942" y="71474"/>
                  </a:lnTo>
                  <a:lnTo>
                    <a:pt x="686562" y="75284"/>
                  </a:lnTo>
                  <a:lnTo>
                    <a:pt x="686562" y="75665"/>
                  </a:lnTo>
                  <a:lnTo>
                    <a:pt x="693420" y="79094"/>
                  </a:lnTo>
                  <a:lnTo>
                    <a:pt x="693420" y="79517"/>
                  </a:lnTo>
                  <a:lnTo>
                    <a:pt x="699516" y="82904"/>
                  </a:lnTo>
                  <a:lnTo>
                    <a:pt x="699516" y="83557"/>
                  </a:lnTo>
                  <a:lnTo>
                    <a:pt x="703326" y="86822"/>
                  </a:lnTo>
                  <a:lnTo>
                    <a:pt x="710946" y="94334"/>
                  </a:lnTo>
                  <a:lnTo>
                    <a:pt x="710946" y="93572"/>
                  </a:lnTo>
                  <a:lnTo>
                    <a:pt x="713994" y="98144"/>
                  </a:lnTo>
                  <a:lnTo>
                    <a:pt x="713994" y="98906"/>
                  </a:lnTo>
                  <a:lnTo>
                    <a:pt x="715518" y="101954"/>
                  </a:lnTo>
                  <a:lnTo>
                    <a:pt x="715518" y="102716"/>
                  </a:lnTo>
                  <a:lnTo>
                    <a:pt x="716280" y="105002"/>
                  </a:lnTo>
                  <a:lnTo>
                    <a:pt x="716280" y="144850"/>
                  </a:lnTo>
                  <a:lnTo>
                    <a:pt x="719245" y="143024"/>
                  </a:lnTo>
                  <a:lnTo>
                    <a:pt x="737616" y="114146"/>
                  </a:lnTo>
                  <a:lnTo>
                    <a:pt x="738378" y="106526"/>
                  </a:lnTo>
                  <a:close/>
                </a:path>
                <a:path w="738505" h="213995">
                  <a:moveTo>
                    <a:pt x="22273" y="106819"/>
                  </a:moveTo>
                  <a:lnTo>
                    <a:pt x="22098" y="105764"/>
                  </a:lnTo>
                  <a:lnTo>
                    <a:pt x="22098" y="108050"/>
                  </a:lnTo>
                  <a:lnTo>
                    <a:pt x="22273" y="106819"/>
                  </a:lnTo>
                  <a:close/>
                </a:path>
                <a:path w="738505" h="213995">
                  <a:moveTo>
                    <a:pt x="24892" y="115670"/>
                  </a:moveTo>
                  <a:lnTo>
                    <a:pt x="23622" y="111860"/>
                  </a:lnTo>
                  <a:lnTo>
                    <a:pt x="23622" y="113384"/>
                  </a:lnTo>
                  <a:lnTo>
                    <a:pt x="22860" y="108812"/>
                  </a:lnTo>
                  <a:lnTo>
                    <a:pt x="22860" y="110336"/>
                  </a:lnTo>
                  <a:lnTo>
                    <a:pt x="22273" y="106819"/>
                  </a:lnTo>
                  <a:lnTo>
                    <a:pt x="22098" y="108050"/>
                  </a:lnTo>
                  <a:lnTo>
                    <a:pt x="22098" y="142751"/>
                  </a:lnTo>
                  <a:lnTo>
                    <a:pt x="24384" y="144543"/>
                  </a:lnTo>
                  <a:lnTo>
                    <a:pt x="24384" y="114908"/>
                  </a:lnTo>
                  <a:lnTo>
                    <a:pt x="24892" y="115670"/>
                  </a:lnTo>
                  <a:close/>
                </a:path>
                <a:path w="738505" h="213995">
                  <a:moveTo>
                    <a:pt x="23622" y="100430"/>
                  </a:moveTo>
                  <a:lnTo>
                    <a:pt x="22860" y="101954"/>
                  </a:lnTo>
                  <a:lnTo>
                    <a:pt x="22860" y="105002"/>
                  </a:lnTo>
                  <a:lnTo>
                    <a:pt x="23622" y="100430"/>
                  </a:lnTo>
                  <a:close/>
                </a:path>
                <a:path w="738505" h="213995">
                  <a:moveTo>
                    <a:pt x="25146" y="97382"/>
                  </a:moveTo>
                  <a:lnTo>
                    <a:pt x="24384" y="98144"/>
                  </a:lnTo>
                  <a:lnTo>
                    <a:pt x="24384" y="98906"/>
                  </a:lnTo>
                  <a:lnTo>
                    <a:pt x="25146" y="97382"/>
                  </a:lnTo>
                  <a:close/>
                </a:path>
                <a:path w="738505" h="213995">
                  <a:moveTo>
                    <a:pt x="25146" y="116432"/>
                  </a:moveTo>
                  <a:lnTo>
                    <a:pt x="24892" y="115670"/>
                  </a:lnTo>
                  <a:lnTo>
                    <a:pt x="24384" y="114908"/>
                  </a:lnTo>
                  <a:lnTo>
                    <a:pt x="25146" y="116432"/>
                  </a:lnTo>
                  <a:close/>
                </a:path>
                <a:path w="738505" h="213995">
                  <a:moveTo>
                    <a:pt x="25146" y="145140"/>
                  </a:moveTo>
                  <a:lnTo>
                    <a:pt x="25146" y="116432"/>
                  </a:lnTo>
                  <a:lnTo>
                    <a:pt x="24384" y="114908"/>
                  </a:lnTo>
                  <a:lnTo>
                    <a:pt x="24384" y="144543"/>
                  </a:lnTo>
                  <a:lnTo>
                    <a:pt x="25146" y="145140"/>
                  </a:lnTo>
                  <a:close/>
                </a:path>
                <a:path w="738505" h="213995">
                  <a:moveTo>
                    <a:pt x="27432" y="119480"/>
                  </a:moveTo>
                  <a:lnTo>
                    <a:pt x="24892" y="115670"/>
                  </a:lnTo>
                  <a:lnTo>
                    <a:pt x="25146" y="116432"/>
                  </a:lnTo>
                  <a:lnTo>
                    <a:pt x="25146" y="145140"/>
                  </a:lnTo>
                  <a:lnTo>
                    <a:pt x="26670" y="146335"/>
                  </a:lnTo>
                  <a:lnTo>
                    <a:pt x="26670" y="118718"/>
                  </a:lnTo>
                  <a:lnTo>
                    <a:pt x="27432" y="119480"/>
                  </a:lnTo>
                  <a:close/>
                </a:path>
                <a:path w="738505" h="213995">
                  <a:moveTo>
                    <a:pt x="28193" y="93572"/>
                  </a:moveTo>
                  <a:lnTo>
                    <a:pt x="26670" y="95096"/>
                  </a:lnTo>
                  <a:lnTo>
                    <a:pt x="26670" y="95400"/>
                  </a:lnTo>
                  <a:lnTo>
                    <a:pt x="28193" y="93572"/>
                  </a:lnTo>
                  <a:close/>
                </a:path>
                <a:path w="738505" h="213995">
                  <a:moveTo>
                    <a:pt x="35052" y="152904"/>
                  </a:moveTo>
                  <a:lnTo>
                    <a:pt x="35052" y="127100"/>
                  </a:lnTo>
                  <a:lnTo>
                    <a:pt x="26670" y="118718"/>
                  </a:lnTo>
                  <a:lnTo>
                    <a:pt x="26670" y="146335"/>
                  </a:lnTo>
                  <a:lnTo>
                    <a:pt x="35052" y="152904"/>
                  </a:lnTo>
                  <a:close/>
                </a:path>
                <a:path w="738505" h="213995">
                  <a:moveTo>
                    <a:pt x="35052" y="86822"/>
                  </a:moveTo>
                  <a:lnTo>
                    <a:pt x="34289" y="87476"/>
                  </a:lnTo>
                  <a:lnTo>
                    <a:pt x="35052" y="86822"/>
                  </a:lnTo>
                  <a:close/>
                </a:path>
                <a:path w="738505" h="213995">
                  <a:moveTo>
                    <a:pt x="45720" y="134720"/>
                  </a:moveTo>
                  <a:lnTo>
                    <a:pt x="39624" y="130148"/>
                  </a:lnTo>
                  <a:lnTo>
                    <a:pt x="39624" y="130910"/>
                  </a:lnTo>
                  <a:lnTo>
                    <a:pt x="34289" y="126338"/>
                  </a:lnTo>
                  <a:lnTo>
                    <a:pt x="35052" y="127100"/>
                  </a:lnTo>
                  <a:lnTo>
                    <a:pt x="35052" y="152904"/>
                  </a:lnTo>
                  <a:lnTo>
                    <a:pt x="41540" y="157989"/>
                  </a:lnTo>
                  <a:lnTo>
                    <a:pt x="44958" y="159471"/>
                  </a:lnTo>
                  <a:lnTo>
                    <a:pt x="44958" y="134720"/>
                  </a:lnTo>
                  <a:lnTo>
                    <a:pt x="45720" y="134720"/>
                  </a:lnTo>
                  <a:close/>
                </a:path>
                <a:path w="738505" h="213995">
                  <a:moveTo>
                    <a:pt x="39624" y="82904"/>
                  </a:moveTo>
                  <a:lnTo>
                    <a:pt x="38862" y="82904"/>
                  </a:lnTo>
                  <a:lnTo>
                    <a:pt x="38862" y="83557"/>
                  </a:lnTo>
                  <a:lnTo>
                    <a:pt x="39624" y="82904"/>
                  </a:lnTo>
                  <a:close/>
                </a:path>
                <a:path w="738505" h="213995">
                  <a:moveTo>
                    <a:pt x="45720" y="79094"/>
                  </a:moveTo>
                  <a:lnTo>
                    <a:pt x="44958" y="79094"/>
                  </a:lnTo>
                  <a:lnTo>
                    <a:pt x="44958" y="79517"/>
                  </a:lnTo>
                  <a:lnTo>
                    <a:pt x="45720" y="79094"/>
                  </a:lnTo>
                  <a:close/>
                </a:path>
                <a:path w="738505" h="213995">
                  <a:moveTo>
                    <a:pt x="52577" y="138530"/>
                  </a:moveTo>
                  <a:lnTo>
                    <a:pt x="44958" y="134720"/>
                  </a:lnTo>
                  <a:lnTo>
                    <a:pt x="44958" y="159471"/>
                  </a:lnTo>
                  <a:lnTo>
                    <a:pt x="51816" y="162444"/>
                  </a:lnTo>
                  <a:lnTo>
                    <a:pt x="51816" y="138530"/>
                  </a:lnTo>
                  <a:lnTo>
                    <a:pt x="52577" y="138530"/>
                  </a:lnTo>
                  <a:close/>
                </a:path>
                <a:path w="738505" h="213995">
                  <a:moveTo>
                    <a:pt x="52577" y="75284"/>
                  </a:moveTo>
                  <a:lnTo>
                    <a:pt x="51816" y="75284"/>
                  </a:lnTo>
                  <a:lnTo>
                    <a:pt x="51816" y="75665"/>
                  </a:lnTo>
                  <a:lnTo>
                    <a:pt x="52577" y="75284"/>
                  </a:lnTo>
                  <a:close/>
                </a:path>
                <a:path w="738505" h="213995">
                  <a:moveTo>
                    <a:pt x="67818" y="146150"/>
                  </a:moveTo>
                  <a:lnTo>
                    <a:pt x="59436" y="142340"/>
                  </a:lnTo>
                  <a:lnTo>
                    <a:pt x="51816" y="138530"/>
                  </a:lnTo>
                  <a:lnTo>
                    <a:pt x="51816" y="162444"/>
                  </a:lnTo>
                  <a:lnTo>
                    <a:pt x="67056" y="169051"/>
                  </a:lnTo>
                  <a:lnTo>
                    <a:pt x="67056" y="146150"/>
                  </a:lnTo>
                  <a:lnTo>
                    <a:pt x="67818" y="146150"/>
                  </a:lnTo>
                  <a:close/>
                </a:path>
                <a:path w="738505" h="213995">
                  <a:moveTo>
                    <a:pt x="67818" y="67664"/>
                  </a:moveTo>
                  <a:lnTo>
                    <a:pt x="67056" y="67664"/>
                  </a:lnTo>
                  <a:lnTo>
                    <a:pt x="67056" y="68010"/>
                  </a:lnTo>
                  <a:lnTo>
                    <a:pt x="67818" y="67664"/>
                  </a:lnTo>
                  <a:close/>
                </a:path>
                <a:path w="738505" h="213995">
                  <a:moveTo>
                    <a:pt x="76962" y="149960"/>
                  </a:moveTo>
                  <a:lnTo>
                    <a:pt x="67056" y="146150"/>
                  </a:lnTo>
                  <a:lnTo>
                    <a:pt x="67056" y="169051"/>
                  </a:lnTo>
                  <a:lnTo>
                    <a:pt x="76200" y="173015"/>
                  </a:lnTo>
                  <a:lnTo>
                    <a:pt x="76200" y="149960"/>
                  </a:lnTo>
                  <a:lnTo>
                    <a:pt x="76962" y="149960"/>
                  </a:lnTo>
                  <a:close/>
                </a:path>
                <a:path w="738505" h="213995">
                  <a:moveTo>
                    <a:pt x="76962" y="63854"/>
                  </a:moveTo>
                  <a:lnTo>
                    <a:pt x="76200" y="63854"/>
                  </a:lnTo>
                  <a:lnTo>
                    <a:pt x="76200" y="64147"/>
                  </a:lnTo>
                  <a:lnTo>
                    <a:pt x="76962" y="63854"/>
                  </a:lnTo>
                  <a:close/>
                </a:path>
                <a:path w="738505" h="213995">
                  <a:moveTo>
                    <a:pt x="96774" y="156818"/>
                  </a:moveTo>
                  <a:lnTo>
                    <a:pt x="86106" y="153770"/>
                  </a:lnTo>
                  <a:lnTo>
                    <a:pt x="76200" y="149960"/>
                  </a:lnTo>
                  <a:lnTo>
                    <a:pt x="76200" y="173015"/>
                  </a:lnTo>
                  <a:lnTo>
                    <a:pt x="86277" y="177383"/>
                  </a:lnTo>
                  <a:lnTo>
                    <a:pt x="96012" y="180019"/>
                  </a:lnTo>
                  <a:lnTo>
                    <a:pt x="96012" y="156818"/>
                  </a:lnTo>
                  <a:lnTo>
                    <a:pt x="96774" y="156818"/>
                  </a:lnTo>
                  <a:close/>
                </a:path>
                <a:path w="738505" h="213995">
                  <a:moveTo>
                    <a:pt x="96774" y="56742"/>
                  </a:moveTo>
                  <a:lnTo>
                    <a:pt x="96774" y="56234"/>
                  </a:lnTo>
                  <a:lnTo>
                    <a:pt x="96012" y="56996"/>
                  </a:lnTo>
                  <a:lnTo>
                    <a:pt x="96774" y="56742"/>
                  </a:lnTo>
                  <a:close/>
                </a:path>
                <a:path w="738505" h="213995">
                  <a:moveTo>
                    <a:pt x="157734" y="172820"/>
                  </a:moveTo>
                  <a:lnTo>
                    <a:pt x="118872" y="163676"/>
                  </a:lnTo>
                  <a:lnTo>
                    <a:pt x="96012" y="156818"/>
                  </a:lnTo>
                  <a:lnTo>
                    <a:pt x="96012" y="180019"/>
                  </a:lnTo>
                  <a:lnTo>
                    <a:pt x="140123" y="191964"/>
                  </a:lnTo>
                  <a:lnTo>
                    <a:pt x="156972" y="194923"/>
                  </a:lnTo>
                  <a:lnTo>
                    <a:pt x="156972" y="172820"/>
                  </a:lnTo>
                  <a:lnTo>
                    <a:pt x="157734" y="172820"/>
                  </a:lnTo>
                  <a:close/>
                </a:path>
                <a:path w="738505" h="213995">
                  <a:moveTo>
                    <a:pt x="423672" y="212475"/>
                  </a:moveTo>
                  <a:lnTo>
                    <a:pt x="423672" y="190346"/>
                  </a:lnTo>
                  <a:lnTo>
                    <a:pt x="406146" y="191076"/>
                  </a:lnTo>
                  <a:lnTo>
                    <a:pt x="332994" y="191108"/>
                  </a:lnTo>
                  <a:lnTo>
                    <a:pt x="297942" y="189584"/>
                  </a:lnTo>
                  <a:lnTo>
                    <a:pt x="280416" y="188060"/>
                  </a:lnTo>
                  <a:lnTo>
                    <a:pt x="263652" y="187298"/>
                  </a:lnTo>
                  <a:lnTo>
                    <a:pt x="246888" y="185774"/>
                  </a:lnTo>
                  <a:lnTo>
                    <a:pt x="230886" y="184250"/>
                  </a:lnTo>
                  <a:lnTo>
                    <a:pt x="185166" y="177392"/>
                  </a:lnTo>
                  <a:lnTo>
                    <a:pt x="170688" y="175106"/>
                  </a:lnTo>
                  <a:lnTo>
                    <a:pt x="156972" y="172820"/>
                  </a:lnTo>
                  <a:lnTo>
                    <a:pt x="156972" y="194923"/>
                  </a:lnTo>
                  <a:lnTo>
                    <a:pt x="199082" y="202319"/>
                  </a:lnTo>
                  <a:lnTo>
                    <a:pt x="259158" y="209033"/>
                  </a:lnTo>
                  <a:lnTo>
                    <a:pt x="316358" y="212695"/>
                  </a:lnTo>
                  <a:lnTo>
                    <a:pt x="366686" y="213890"/>
                  </a:lnTo>
                  <a:lnTo>
                    <a:pt x="406146" y="213206"/>
                  </a:lnTo>
                  <a:lnTo>
                    <a:pt x="423672" y="212475"/>
                  </a:lnTo>
                  <a:close/>
                </a:path>
                <a:path w="738505" h="213995">
                  <a:moveTo>
                    <a:pt x="171450" y="38708"/>
                  </a:moveTo>
                  <a:lnTo>
                    <a:pt x="170688" y="38708"/>
                  </a:lnTo>
                  <a:lnTo>
                    <a:pt x="171450" y="38708"/>
                  </a:lnTo>
                  <a:close/>
                </a:path>
                <a:path w="738505" h="213995">
                  <a:moveTo>
                    <a:pt x="171450" y="175106"/>
                  </a:moveTo>
                  <a:lnTo>
                    <a:pt x="170688" y="174985"/>
                  </a:lnTo>
                  <a:lnTo>
                    <a:pt x="171450" y="175106"/>
                  </a:lnTo>
                  <a:close/>
                </a:path>
                <a:path w="738505" h="213995">
                  <a:moveTo>
                    <a:pt x="247650" y="28040"/>
                  </a:moveTo>
                  <a:lnTo>
                    <a:pt x="246888" y="28040"/>
                  </a:lnTo>
                  <a:lnTo>
                    <a:pt x="247650" y="28040"/>
                  </a:lnTo>
                  <a:close/>
                </a:path>
                <a:path w="738505" h="213995">
                  <a:moveTo>
                    <a:pt x="247650" y="185774"/>
                  </a:moveTo>
                  <a:lnTo>
                    <a:pt x="246888" y="185704"/>
                  </a:lnTo>
                  <a:lnTo>
                    <a:pt x="247650" y="185774"/>
                  </a:lnTo>
                  <a:close/>
                </a:path>
                <a:path w="738505" h="213995">
                  <a:moveTo>
                    <a:pt x="369189" y="21952"/>
                  </a:moveTo>
                  <a:lnTo>
                    <a:pt x="368808" y="21944"/>
                  </a:lnTo>
                  <a:lnTo>
                    <a:pt x="369189" y="21952"/>
                  </a:lnTo>
                  <a:close/>
                </a:path>
                <a:path w="738505" h="213995">
                  <a:moveTo>
                    <a:pt x="369570" y="21959"/>
                  </a:moveTo>
                  <a:lnTo>
                    <a:pt x="369189" y="21952"/>
                  </a:lnTo>
                  <a:lnTo>
                    <a:pt x="369570" y="21959"/>
                  </a:lnTo>
                  <a:close/>
                </a:path>
                <a:path w="738505" h="213995">
                  <a:moveTo>
                    <a:pt x="423672" y="23499"/>
                  </a:moveTo>
                  <a:lnTo>
                    <a:pt x="422909" y="23468"/>
                  </a:lnTo>
                  <a:lnTo>
                    <a:pt x="423672" y="23499"/>
                  </a:lnTo>
                  <a:close/>
                </a:path>
                <a:path w="738505" h="213995">
                  <a:moveTo>
                    <a:pt x="441198" y="211715"/>
                  </a:moveTo>
                  <a:lnTo>
                    <a:pt x="441198" y="189584"/>
                  </a:lnTo>
                  <a:lnTo>
                    <a:pt x="422909" y="190346"/>
                  </a:lnTo>
                  <a:lnTo>
                    <a:pt x="423672" y="190346"/>
                  </a:lnTo>
                  <a:lnTo>
                    <a:pt x="423672" y="212475"/>
                  </a:lnTo>
                  <a:lnTo>
                    <a:pt x="441198" y="211715"/>
                  </a:lnTo>
                  <a:close/>
                </a:path>
                <a:path w="738505" h="213995">
                  <a:moveTo>
                    <a:pt x="441198" y="24263"/>
                  </a:moveTo>
                  <a:lnTo>
                    <a:pt x="440436" y="24230"/>
                  </a:lnTo>
                  <a:lnTo>
                    <a:pt x="441198" y="24263"/>
                  </a:lnTo>
                  <a:close/>
                </a:path>
                <a:path w="738505" h="213995">
                  <a:moveTo>
                    <a:pt x="567690" y="197534"/>
                  </a:moveTo>
                  <a:lnTo>
                    <a:pt x="567690" y="175106"/>
                  </a:lnTo>
                  <a:lnTo>
                    <a:pt x="553212" y="177392"/>
                  </a:lnTo>
                  <a:lnTo>
                    <a:pt x="529399" y="181035"/>
                  </a:lnTo>
                  <a:lnTo>
                    <a:pt x="505677" y="184294"/>
                  </a:lnTo>
                  <a:lnTo>
                    <a:pt x="482074" y="186752"/>
                  </a:lnTo>
                  <a:lnTo>
                    <a:pt x="457962" y="188060"/>
                  </a:lnTo>
                  <a:lnTo>
                    <a:pt x="440436" y="189584"/>
                  </a:lnTo>
                  <a:lnTo>
                    <a:pt x="441198" y="189584"/>
                  </a:lnTo>
                  <a:lnTo>
                    <a:pt x="441198" y="211715"/>
                  </a:lnTo>
                  <a:lnTo>
                    <a:pt x="441959" y="211682"/>
                  </a:lnTo>
                  <a:lnTo>
                    <a:pt x="475795" y="209526"/>
                  </a:lnTo>
                  <a:lnTo>
                    <a:pt x="523187" y="204500"/>
                  </a:lnTo>
                  <a:lnTo>
                    <a:pt x="567690" y="197534"/>
                  </a:lnTo>
                  <a:close/>
                </a:path>
                <a:path w="738505" h="213995">
                  <a:moveTo>
                    <a:pt x="567690" y="38828"/>
                  </a:moveTo>
                  <a:lnTo>
                    <a:pt x="566928" y="38708"/>
                  </a:lnTo>
                  <a:lnTo>
                    <a:pt x="567690" y="38828"/>
                  </a:lnTo>
                  <a:close/>
                </a:path>
                <a:path w="738505" h="213995">
                  <a:moveTo>
                    <a:pt x="642366" y="179931"/>
                  </a:moveTo>
                  <a:lnTo>
                    <a:pt x="642366" y="156818"/>
                  </a:lnTo>
                  <a:lnTo>
                    <a:pt x="630936" y="160628"/>
                  </a:lnTo>
                  <a:lnTo>
                    <a:pt x="619506" y="163676"/>
                  </a:lnTo>
                  <a:lnTo>
                    <a:pt x="607314" y="166724"/>
                  </a:lnTo>
                  <a:lnTo>
                    <a:pt x="581406" y="172820"/>
                  </a:lnTo>
                  <a:lnTo>
                    <a:pt x="566928" y="175106"/>
                  </a:lnTo>
                  <a:lnTo>
                    <a:pt x="567690" y="175106"/>
                  </a:lnTo>
                  <a:lnTo>
                    <a:pt x="567690" y="197534"/>
                  </a:lnTo>
                  <a:lnTo>
                    <a:pt x="577681" y="195970"/>
                  </a:lnTo>
                  <a:lnTo>
                    <a:pt x="632825" y="183303"/>
                  </a:lnTo>
                  <a:lnTo>
                    <a:pt x="642366" y="179931"/>
                  </a:lnTo>
                  <a:close/>
                </a:path>
                <a:path w="738505" h="213995">
                  <a:moveTo>
                    <a:pt x="642366" y="56996"/>
                  </a:moveTo>
                  <a:lnTo>
                    <a:pt x="641604" y="56234"/>
                  </a:lnTo>
                  <a:lnTo>
                    <a:pt x="641604" y="56742"/>
                  </a:lnTo>
                  <a:lnTo>
                    <a:pt x="642366" y="56996"/>
                  </a:lnTo>
                  <a:close/>
                </a:path>
                <a:path w="738505" h="213995">
                  <a:moveTo>
                    <a:pt x="662178" y="172929"/>
                  </a:moveTo>
                  <a:lnTo>
                    <a:pt x="662178" y="149960"/>
                  </a:lnTo>
                  <a:lnTo>
                    <a:pt x="652272" y="153770"/>
                  </a:lnTo>
                  <a:lnTo>
                    <a:pt x="641604" y="156818"/>
                  </a:lnTo>
                  <a:lnTo>
                    <a:pt x="642366" y="156818"/>
                  </a:lnTo>
                  <a:lnTo>
                    <a:pt x="642366" y="179931"/>
                  </a:lnTo>
                  <a:lnTo>
                    <a:pt x="662178" y="172929"/>
                  </a:lnTo>
                  <a:close/>
                </a:path>
                <a:path w="738505" h="213995">
                  <a:moveTo>
                    <a:pt x="662178" y="64147"/>
                  </a:moveTo>
                  <a:lnTo>
                    <a:pt x="662178" y="63854"/>
                  </a:lnTo>
                  <a:lnTo>
                    <a:pt x="661416" y="63854"/>
                  </a:lnTo>
                  <a:lnTo>
                    <a:pt x="662178" y="64147"/>
                  </a:lnTo>
                  <a:close/>
                </a:path>
                <a:path w="738505" h="213995">
                  <a:moveTo>
                    <a:pt x="671322" y="169697"/>
                  </a:moveTo>
                  <a:lnTo>
                    <a:pt x="671322" y="146150"/>
                  </a:lnTo>
                  <a:lnTo>
                    <a:pt x="661416" y="149960"/>
                  </a:lnTo>
                  <a:lnTo>
                    <a:pt x="662178" y="149960"/>
                  </a:lnTo>
                  <a:lnTo>
                    <a:pt x="662178" y="172929"/>
                  </a:lnTo>
                  <a:lnTo>
                    <a:pt x="671322" y="169697"/>
                  </a:lnTo>
                  <a:close/>
                </a:path>
                <a:path w="738505" h="213995">
                  <a:moveTo>
                    <a:pt x="671322" y="68010"/>
                  </a:moveTo>
                  <a:lnTo>
                    <a:pt x="671322" y="67664"/>
                  </a:lnTo>
                  <a:lnTo>
                    <a:pt x="670560" y="67664"/>
                  </a:lnTo>
                  <a:lnTo>
                    <a:pt x="671322" y="68010"/>
                  </a:lnTo>
                  <a:close/>
                </a:path>
                <a:path w="738505" h="213995">
                  <a:moveTo>
                    <a:pt x="686562" y="163156"/>
                  </a:moveTo>
                  <a:lnTo>
                    <a:pt x="686562" y="138530"/>
                  </a:lnTo>
                  <a:lnTo>
                    <a:pt x="678942" y="142340"/>
                  </a:lnTo>
                  <a:lnTo>
                    <a:pt x="670560" y="146150"/>
                  </a:lnTo>
                  <a:lnTo>
                    <a:pt x="671322" y="146150"/>
                  </a:lnTo>
                  <a:lnTo>
                    <a:pt x="671322" y="169697"/>
                  </a:lnTo>
                  <a:lnTo>
                    <a:pt x="682164" y="165865"/>
                  </a:lnTo>
                  <a:lnTo>
                    <a:pt x="686562" y="163156"/>
                  </a:lnTo>
                  <a:close/>
                </a:path>
                <a:path w="738505" h="213995">
                  <a:moveTo>
                    <a:pt x="686562" y="75665"/>
                  </a:moveTo>
                  <a:lnTo>
                    <a:pt x="686562" y="75284"/>
                  </a:lnTo>
                  <a:lnTo>
                    <a:pt x="685800" y="75284"/>
                  </a:lnTo>
                  <a:lnTo>
                    <a:pt x="686562" y="75665"/>
                  </a:lnTo>
                  <a:close/>
                </a:path>
                <a:path w="738505" h="213995">
                  <a:moveTo>
                    <a:pt x="693420" y="158932"/>
                  </a:moveTo>
                  <a:lnTo>
                    <a:pt x="693420" y="134720"/>
                  </a:lnTo>
                  <a:lnTo>
                    <a:pt x="685800" y="138530"/>
                  </a:lnTo>
                  <a:lnTo>
                    <a:pt x="686562" y="138530"/>
                  </a:lnTo>
                  <a:lnTo>
                    <a:pt x="686562" y="163156"/>
                  </a:lnTo>
                  <a:lnTo>
                    <a:pt x="693420" y="158932"/>
                  </a:lnTo>
                  <a:close/>
                </a:path>
                <a:path w="738505" h="213995">
                  <a:moveTo>
                    <a:pt x="693420" y="79517"/>
                  </a:moveTo>
                  <a:lnTo>
                    <a:pt x="693420" y="79094"/>
                  </a:lnTo>
                  <a:lnTo>
                    <a:pt x="692658" y="79094"/>
                  </a:lnTo>
                  <a:lnTo>
                    <a:pt x="693420" y="79517"/>
                  </a:lnTo>
                  <a:close/>
                </a:path>
                <a:path w="738505" h="213995">
                  <a:moveTo>
                    <a:pt x="699516" y="130148"/>
                  </a:moveTo>
                  <a:lnTo>
                    <a:pt x="692658" y="134720"/>
                  </a:lnTo>
                  <a:lnTo>
                    <a:pt x="693420" y="134720"/>
                  </a:lnTo>
                  <a:lnTo>
                    <a:pt x="693420" y="158932"/>
                  </a:lnTo>
                  <a:lnTo>
                    <a:pt x="698754" y="155646"/>
                  </a:lnTo>
                  <a:lnTo>
                    <a:pt x="698754" y="130910"/>
                  </a:lnTo>
                  <a:lnTo>
                    <a:pt x="699516" y="130148"/>
                  </a:lnTo>
                  <a:close/>
                </a:path>
                <a:path w="738505" h="213995">
                  <a:moveTo>
                    <a:pt x="699516" y="83557"/>
                  </a:moveTo>
                  <a:lnTo>
                    <a:pt x="699516" y="82904"/>
                  </a:lnTo>
                  <a:lnTo>
                    <a:pt x="698754" y="82904"/>
                  </a:lnTo>
                  <a:lnTo>
                    <a:pt x="699516" y="83557"/>
                  </a:lnTo>
                  <a:close/>
                </a:path>
                <a:path w="738505" h="213995">
                  <a:moveTo>
                    <a:pt x="711708" y="118718"/>
                  </a:moveTo>
                  <a:lnTo>
                    <a:pt x="703326" y="127100"/>
                  </a:lnTo>
                  <a:lnTo>
                    <a:pt x="698754" y="130910"/>
                  </a:lnTo>
                  <a:lnTo>
                    <a:pt x="698754" y="155646"/>
                  </a:lnTo>
                  <a:lnTo>
                    <a:pt x="710946" y="148136"/>
                  </a:lnTo>
                  <a:lnTo>
                    <a:pt x="710946" y="120242"/>
                  </a:lnTo>
                  <a:lnTo>
                    <a:pt x="711708" y="118718"/>
                  </a:lnTo>
                  <a:close/>
                </a:path>
                <a:path w="738505" h="213995">
                  <a:moveTo>
                    <a:pt x="704088" y="87476"/>
                  </a:moveTo>
                  <a:lnTo>
                    <a:pt x="703326" y="86714"/>
                  </a:lnTo>
                  <a:lnTo>
                    <a:pt x="704088" y="87476"/>
                  </a:lnTo>
                  <a:close/>
                </a:path>
                <a:path w="738505" h="213995">
                  <a:moveTo>
                    <a:pt x="704088" y="126338"/>
                  </a:moveTo>
                  <a:lnTo>
                    <a:pt x="703326" y="126991"/>
                  </a:lnTo>
                  <a:lnTo>
                    <a:pt x="704088" y="126338"/>
                  </a:lnTo>
                  <a:close/>
                </a:path>
                <a:path w="738505" h="213995">
                  <a:moveTo>
                    <a:pt x="711708" y="95096"/>
                  </a:moveTo>
                  <a:lnTo>
                    <a:pt x="710946" y="93572"/>
                  </a:lnTo>
                  <a:lnTo>
                    <a:pt x="710946" y="94334"/>
                  </a:lnTo>
                  <a:lnTo>
                    <a:pt x="711708" y="95096"/>
                  </a:lnTo>
                  <a:close/>
                </a:path>
                <a:path w="738505" h="213995">
                  <a:moveTo>
                    <a:pt x="713994" y="114908"/>
                  </a:moveTo>
                  <a:lnTo>
                    <a:pt x="710946" y="120242"/>
                  </a:lnTo>
                  <a:lnTo>
                    <a:pt x="710946" y="148136"/>
                  </a:lnTo>
                  <a:lnTo>
                    <a:pt x="713232" y="146728"/>
                  </a:lnTo>
                  <a:lnTo>
                    <a:pt x="713232" y="116432"/>
                  </a:lnTo>
                  <a:lnTo>
                    <a:pt x="713994" y="114908"/>
                  </a:lnTo>
                  <a:close/>
                </a:path>
                <a:path w="738505" h="213995">
                  <a:moveTo>
                    <a:pt x="713994" y="98906"/>
                  </a:moveTo>
                  <a:lnTo>
                    <a:pt x="713994" y="98144"/>
                  </a:lnTo>
                  <a:lnTo>
                    <a:pt x="713232" y="97382"/>
                  </a:lnTo>
                  <a:lnTo>
                    <a:pt x="713994" y="98906"/>
                  </a:lnTo>
                  <a:close/>
                </a:path>
                <a:path w="738505" h="213995">
                  <a:moveTo>
                    <a:pt x="715518" y="145320"/>
                  </a:moveTo>
                  <a:lnTo>
                    <a:pt x="715518" y="111860"/>
                  </a:lnTo>
                  <a:lnTo>
                    <a:pt x="713232" y="116432"/>
                  </a:lnTo>
                  <a:lnTo>
                    <a:pt x="713232" y="146728"/>
                  </a:lnTo>
                  <a:lnTo>
                    <a:pt x="715518" y="145320"/>
                  </a:lnTo>
                  <a:close/>
                </a:path>
                <a:path w="738505" h="213995">
                  <a:moveTo>
                    <a:pt x="715518" y="102716"/>
                  </a:moveTo>
                  <a:lnTo>
                    <a:pt x="715518" y="101954"/>
                  </a:lnTo>
                  <a:lnTo>
                    <a:pt x="714756" y="100430"/>
                  </a:lnTo>
                  <a:lnTo>
                    <a:pt x="715518" y="102716"/>
                  </a:lnTo>
                  <a:close/>
                </a:path>
                <a:path w="738505" h="213995">
                  <a:moveTo>
                    <a:pt x="716280" y="144850"/>
                  </a:moveTo>
                  <a:lnTo>
                    <a:pt x="716280" y="108812"/>
                  </a:lnTo>
                  <a:lnTo>
                    <a:pt x="714756" y="113384"/>
                  </a:lnTo>
                  <a:lnTo>
                    <a:pt x="715518" y="111860"/>
                  </a:lnTo>
                  <a:lnTo>
                    <a:pt x="715518" y="145320"/>
                  </a:lnTo>
                  <a:lnTo>
                    <a:pt x="716280" y="144850"/>
                  </a:lnTo>
                  <a:close/>
                </a:path>
                <a:path w="738505" h="213995">
                  <a:moveTo>
                    <a:pt x="716280" y="105764"/>
                  </a:moveTo>
                  <a:lnTo>
                    <a:pt x="716280" y="105002"/>
                  </a:lnTo>
                  <a:lnTo>
                    <a:pt x="715518" y="102716"/>
                  </a:lnTo>
                  <a:lnTo>
                    <a:pt x="716104" y="106819"/>
                  </a:lnTo>
                  <a:lnTo>
                    <a:pt x="716280" y="105764"/>
                  </a:lnTo>
                  <a:close/>
                </a:path>
                <a:path w="738505" h="213995">
                  <a:moveTo>
                    <a:pt x="716280" y="108812"/>
                  </a:moveTo>
                  <a:lnTo>
                    <a:pt x="716280" y="108050"/>
                  </a:lnTo>
                  <a:lnTo>
                    <a:pt x="716104" y="106819"/>
                  </a:lnTo>
                  <a:lnTo>
                    <a:pt x="715518" y="110336"/>
                  </a:lnTo>
                  <a:lnTo>
                    <a:pt x="716280" y="108812"/>
                  </a:lnTo>
                  <a:close/>
                </a:path>
                <a:path w="738505" h="213995">
                  <a:moveTo>
                    <a:pt x="716280" y="108050"/>
                  </a:moveTo>
                  <a:lnTo>
                    <a:pt x="716280" y="105764"/>
                  </a:lnTo>
                  <a:lnTo>
                    <a:pt x="716104" y="106819"/>
                  </a:lnTo>
                  <a:lnTo>
                    <a:pt x="716280" y="108050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655822" y="5038953"/>
              <a:ext cx="858519" cy="213995"/>
            </a:xfrm>
            <a:custGeom>
              <a:avLst/>
              <a:gdLst/>
              <a:ahLst/>
              <a:cxnLst/>
              <a:rect l="l" t="t" r="r" b="b"/>
              <a:pathLst>
                <a:path w="858519" h="213995">
                  <a:moveTo>
                    <a:pt x="858012" y="106451"/>
                  </a:moveTo>
                  <a:lnTo>
                    <a:pt x="818118" y="59364"/>
                  </a:lnTo>
                  <a:lnTo>
                    <a:pt x="748998" y="33403"/>
                  </a:lnTo>
                  <a:lnTo>
                    <a:pt x="704858" y="23201"/>
                  </a:lnTo>
                  <a:lnTo>
                    <a:pt x="655678" y="14853"/>
                  </a:lnTo>
                  <a:lnTo>
                    <a:pt x="602466" y="8359"/>
                  </a:lnTo>
                  <a:lnTo>
                    <a:pt x="546232" y="3718"/>
                  </a:lnTo>
                  <a:lnTo>
                    <a:pt x="487985" y="932"/>
                  </a:lnTo>
                  <a:lnTo>
                    <a:pt x="428734" y="0"/>
                  </a:lnTo>
                  <a:lnTo>
                    <a:pt x="369488" y="922"/>
                  </a:lnTo>
                  <a:lnTo>
                    <a:pt x="311258" y="3700"/>
                  </a:lnTo>
                  <a:lnTo>
                    <a:pt x="255051" y="8333"/>
                  </a:lnTo>
                  <a:lnTo>
                    <a:pt x="201877" y="14821"/>
                  </a:lnTo>
                  <a:lnTo>
                    <a:pt x="152745" y="23165"/>
                  </a:lnTo>
                  <a:lnTo>
                    <a:pt x="108666" y="33366"/>
                  </a:lnTo>
                  <a:lnTo>
                    <a:pt x="70647" y="45423"/>
                  </a:lnTo>
                  <a:lnTo>
                    <a:pt x="16828" y="75107"/>
                  </a:lnTo>
                  <a:lnTo>
                    <a:pt x="0" y="106451"/>
                  </a:lnTo>
                  <a:lnTo>
                    <a:pt x="762" y="114071"/>
                  </a:lnTo>
                  <a:lnTo>
                    <a:pt x="3048" y="120929"/>
                  </a:lnTo>
                  <a:lnTo>
                    <a:pt x="6858" y="127787"/>
                  </a:lnTo>
                  <a:lnTo>
                    <a:pt x="11430" y="133121"/>
                  </a:lnTo>
                  <a:lnTo>
                    <a:pt x="22098" y="140655"/>
                  </a:lnTo>
                  <a:lnTo>
                    <a:pt x="22098" y="105689"/>
                  </a:lnTo>
                  <a:lnTo>
                    <a:pt x="22860" y="103022"/>
                  </a:lnTo>
                  <a:lnTo>
                    <a:pt x="22860" y="102641"/>
                  </a:lnTo>
                  <a:lnTo>
                    <a:pt x="23622" y="100355"/>
                  </a:lnTo>
                  <a:lnTo>
                    <a:pt x="23622" y="101307"/>
                  </a:lnTo>
                  <a:lnTo>
                    <a:pt x="24384" y="99974"/>
                  </a:lnTo>
                  <a:lnTo>
                    <a:pt x="24384" y="98831"/>
                  </a:lnTo>
                  <a:lnTo>
                    <a:pt x="28194" y="94259"/>
                  </a:lnTo>
                  <a:lnTo>
                    <a:pt x="28194" y="94894"/>
                  </a:lnTo>
                  <a:lnTo>
                    <a:pt x="31242" y="91338"/>
                  </a:lnTo>
                  <a:lnTo>
                    <a:pt x="32004" y="90449"/>
                  </a:lnTo>
                  <a:lnTo>
                    <a:pt x="36576" y="86639"/>
                  </a:lnTo>
                  <a:lnTo>
                    <a:pt x="36576" y="86893"/>
                  </a:lnTo>
                  <a:lnTo>
                    <a:pt x="42672" y="82829"/>
                  </a:lnTo>
                  <a:lnTo>
                    <a:pt x="42672" y="83134"/>
                  </a:lnTo>
                  <a:lnTo>
                    <a:pt x="49530" y="79019"/>
                  </a:lnTo>
                  <a:lnTo>
                    <a:pt x="49530" y="79365"/>
                  </a:lnTo>
                  <a:lnTo>
                    <a:pt x="57150" y="75209"/>
                  </a:lnTo>
                  <a:lnTo>
                    <a:pt x="65532" y="71716"/>
                  </a:lnTo>
                  <a:lnTo>
                    <a:pt x="65532" y="71399"/>
                  </a:lnTo>
                  <a:lnTo>
                    <a:pt x="75438" y="67589"/>
                  </a:lnTo>
                  <a:lnTo>
                    <a:pt x="86106" y="63779"/>
                  </a:lnTo>
                  <a:lnTo>
                    <a:pt x="97536" y="59969"/>
                  </a:lnTo>
                  <a:lnTo>
                    <a:pt x="108966" y="57111"/>
                  </a:lnTo>
                  <a:lnTo>
                    <a:pt x="108966" y="56921"/>
                  </a:lnTo>
                  <a:lnTo>
                    <a:pt x="121920" y="53323"/>
                  </a:lnTo>
                  <a:lnTo>
                    <a:pt x="121920" y="53111"/>
                  </a:lnTo>
                  <a:lnTo>
                    <a:pt x="135636" y="50223"/>
                  </a:lnTo>
                  <a:lnTo>
                    <a:pt x="135636" y="50063"/>
                  </a:lnTo>
                  <a:lnTo>
                    <a:pt x="150114" y="47015"/>
                  </a:lnTo>
                  <a:lnTo>
                    <a:pt x="180594" y="40919"/>
                  </a:lnTo>
                  <a:lnTo>
                    <a:pt x="196596" y="38737"/>
                  </a:lnTo>
                  <a:lnTo>
                    <a:pt x="213360" y="35717"/>
                  </a:lnTo>
                  <a:lnTo>
                    <a:pt x="213360" y="35585"/>
                  </a:lnTo>
                  <a:lnTo>
                    <a:pt x="230886" y="33299"/>
                  </a:lnTo>
                  <a:lnTo>
                    <a:pt x="230886" y="34061"/>
                  </a:lnTo>
                  <a:lnTo>
                    <a:pt x="267462" y="29489"/>
                  </a:lnTo>
                  <a:lnTo>
                    <a:pt x="285750" y="28026"/>
                  </a:lnTo>
                  <a:lnTo>
                    <a:pt x="305562" y="26441"/>
                  </a:lnTo>
                  <a:lnTo>
                    <a:pt x="341323" y="24313"/>
                  </a:lnTo>
                  <a:lnTo>
                    <a:pt x="377947" y="22888"/>
                  </a:lnTo>
                  <a:lnTo>
                    <a:pt x="414573" y="22287"/>
                  </a:lnTo>
                  <a:lnTo>
                    <a:pt x="450342" y="22631"/>
                  </a:lnTo>
                  <a:lnTo>
                    <a:pt x="471678" y="22658"/>
                  </a:lnTo>
                  <a:lnTo>
                    <a:pt x="493014" y="23421"/>
                  </a:lnTo>
                  <a:lnTo>
                    <a:pt x="512064" y="24127"/>
                  </a:lnTo>
                  <a:lnTo>
                    <a:pt x="512826" y="24183"/>
                  </a:lnTo>
                  <a:lnTo>
                    <a:pt x="532638" y="24917"/>
                  </a:lnTo>
                  <a:lnTo>
                    <a:pt x="552450" y="26441"/>
                  </a:lnTo>
                  <a:lnTo>
                    <a:pt x="590550" y="29489"/>
                  </a:lnTo>
                  <a:lnTo>
                    <a:pt x="608838" y="31775"/>
                  </a:lnTo>
                  <a:lnTo>
                    <a:pt x="626364" y="34061"/>
                  </a:lnTo>
                  <a:lnTo>
                    <a:pt x="626364" y="33299"/>
                  </a:lnTo>
                  <a:lnTo>
                    <a:pt x="670161" y="40035"/>
                  </a:lnTo>
                  <a:lnTo>
                    <a:pt x="722505" y="50178"/>
                  </a:lnTo>
                  <a:lnTo>
                    <a:pt x="748284" y="56921"/>
                  </a:lnTo>
                  <a:lnTo>
                    <a:pt x="760476" y="59969"/>
                  </a:lnTo>
                  <a:lnTo>
                    <a:pt x="760476" y="60207"/>
                  </a:lnTo>
                  <a:lnTo>
                    <a:pt x="771906" y="63779"/>
                  </a:lnTo>
                  <a:lnTo>
                    <a:pt x="771906" y="64033"/>
                  </a:lnTo>
                  <a:lnTo>
                    <a:pt x="782574" y="67589"/>
                  </a:lnTo>
                  <a:lnTo>
                    <a:pt x="782574" y="67882"/>
                  </a:lnTo>
                  <a:lnTo>
                    <a:pt x="791718" y="71399"/>
                  </a:lnTo>
                  <a:lnTo>
                    <a:pt x="800862" y="75209"/>
                  </a:lnTo>
                  <a:lnTo>
                    <a:pt x="800862" y="75625"/>
                  </a:lnTo>
                  <a:lnTo>
                    <a:pt x="807720" y="79365"/>
                  </a:lnTo>
                  <a:lnTo>
                    <a:pt x="807720" y="79019"/>
                  </a:lnTo>
                  <a:lnTo>
                    <a:pt x="814578" y="83134"/>
                  </a:lnTo>
                  <a:lnTo>
                    <a:pt x="814578" y="82829"/>
                  </a:lnTo>
                  <a:lnTo>
                    <a:pt x="820674" y="86893"/>
                  </a:lnTo>
                  <a:lnTo>
                    <a:pt x="820674" y="86639"/>
                  </a:lnTo>
                  <a:lnTo>
                    <a:pt x="825246" y="90558"/>
                  </a:lnTo>
                  <a:lnTo>
                    <a:pt x="826007" y="91211"/>
                  </a:lnTo>
                  <a:lnTo>
                    <a:pt x="829056" y="94894"/>
                  </a:lnTo>
                  <a:lnTo>
                    <a:pt x="829056" y="94259"/>
                  </a:lnTo>
                  <a:lnTo>
                    <a:pt x="832104" y="97916"/>
                  </a:lnTo>
                  <a:lnTo>
                    <a:pt x="832104" y="97307"/>
                  </a:lnTo>
                  <a:lnTo>
                    <a:pt x="832866" y="98831"/>
                  </a:lnTo>
                  <a:lnTo>
                    <a:pt x="832866" y="99085"/>
                  </a:lnTo>
                  <a:lnTo>
                    <a:pt x="833628" y="100863"/>
                  </a:lnTo>
                  <a:lnTo>
                    <a:pt x="833628" y="100355"/>
                  </a:lnTo>
                  <a:lnTo>
                    <a:pt x="834390" y="102641"/>
                  </a:lnTo>
                  <a:lnTo>
                    <a:pt x="834390" y="103022"/>
                  </a:lnTo>
                  <a:lnTo>
                    <a:pt x="835152" y="105689"/>
                  </a:lnTo>
                  <a:lnTo>
                    <a:pt x="835152" y="142964"/>
                  </a:lnTo>
                  <a:lnTo>
                    <a:pt x="838467" y="141053"/>
                  </a:lnTo>
                  <a:lnTo>
                    <a:pt x="857250" y="114071"/>
                  </a:lnTo>
                  <a:lnTo>
                    <a:pt x="858012" y="106451"/>
                  </a:lnTo>
                  <a:close/>
                </a:path>
                <a:path w="858519" h="213995">
                  <a:moveTo>
                    <a:pt x="22860" y="103403"/>
                  </a:moveTo>
                  <a:lnTo>
                    <a:pt x="22098" y="105689"/>
                  </a:lnTo>
                  <a:lnTo>
                    <a:pt x="22288" y="106832"/>
                  </a:lnTo>
                  <a:lnTo>
                    <a:pt x="22860" y="103403"/>
                  </a:lnTo>
                  <a:close/>
                </a:path>
                <a:path w="858519" h="213995">
                  <a:moveTo>
                    <a:pt x="22288" y="106832"/>
                  </a:moveTo>
                  <a:lnTo>
                    <a:pt x="22098" y="105689"/>
                  </a:lnTo>
                  <a:lnTo>
                    <a:pt x="22098" y="107975"/>
                  </a:lnTo>
                  <a:lnTo>
                    <a:pt x="22288" y="106832"/>
                  </a:lnTo>
                  <a:close/>
                </a:path>
                <a:path w="858519" h="213995">
                  <a:moveTo>
                    <a:pt x="22860" y="110261"/>
                  </a:moveTo>
                  <a:lnTo>
                    <a:pt x="22288" y="106832"/>
                  </a:lnTo>
                  <a:lnTo>
                    <a:pt x="22098" y="107975"/>
                  </a:lnTo>
                  <a:lnTo>
                    <a:pt x="22860" y="110261"/>
                  </a:lnTo>
                  <a:close/>
                </a:path>
                <a:path w="858519" h="213995">
                  <a:moveTo>
                    <a:pt x="23050" y="111309"/>
                  </a:moveTo>
                  <a:lnTo>
                    <a:pt x="22098" y="107975"/>
                  </a:lnTo>
                  <a:lnTo>
                    <a:pt x="22098" y="140655"/>
                  </a:lnTo>
                  <a:lnTo>
                    <a:pt x="22860" y="141193"/>
                  </a:lnTo>
                  <a:lnTo>
                    <a:pt x="22860" y="111023"/>
                  </a:lnTo>
                  <a:lnTo>
                    <a:pt x="23050" y="111309"/>
                  </a:lnTo>
                  <a:close/>
                </a:path>
                <a:path w="858519" h="213995">
                  <a:moveTo>
                    <a:pt x="23622" y="100355"/>
                  </a:moveTo>
                  <a:lnTo>
                    <a:pt x="22860" y="102641"/>
                  </a:lnTo>
                  <a:lnTo>
                    <a:pt x="23077" y="102260"/>
                  </a:lnTo>
                  <a:lnTo>
                    <a:pt x="23622" y="100355"/>
                  </a:lnTo>
                  <a:close/>
                </a:path>
                <a:path w="858519" h="213995">
                  <a:moveTo>
                    <a:pt x="23077" y="102260"/>
                  </a:moveTo>
                  <a:lnTo>
                    <a:pt x="22860" y="102641"/>
                  </a:lnTo>
                  <a:lnTo>
                    <a:pt x="22860" y="103022"/>
                  </a:lnTo>
                  <a:lnTo>
                    <a:pt x="23077" y="102260"/>
                  </a:lnTo>
                  <a:close/>
                </a:path>
                <a:path w="858519" h="213995">
                  <a:moveTo>
                    <a:pt x="23622" y="113309"/>
                  </a:moveTo>
                  <a:lnTo>
                    <a:pt x="23050" y="111309"/>
                  </a:lnTo>
                  <a:lnTo>
                    <a:pt x="22860" y="111023"/>
                  </a:lnTo>
                  <a:lnTo>
                    <a:pt x="23622" y="113309"/>
                  </a:lnTo>
                  <a:close/>
                </a:path>
                <a:path w="858519" h="213995">
                  <a:moveTo>
                    <a:pt x="23622" y="141731"/>
                  </a:moveTo>
                  <a:lnTo>
                    <a:pt x="23622" y="113309"/>
                  </a:lnTo>
                  <a:lnTo>
                    <a:pt x="22860" y="111023"/>
                  </a:lnTo>
                  <a:lnTo>
                    <a:pt x="22860" y="141193"/>
                  </a:lnTo>
                  <a:lnTo>
                    <a:pt x="23622" y="141731"/>
                  </a:lnTo>
                  <a:close/>
                </a:path>
                <a:path w="858519" h="213995">
                  <a:moveTo>
                    <a:pt x="25908" y="115595"/>
                  </a:moveTo>
                  <a:lnTo>
                    <a:pt x="23050" y="111309"/>
                  </a:lnTo>
                  <a:lnTo>
                    <a:pt x="23622" y="113309"/>
                  </a:lnTo>
                  <a:lnTo>
                    <a:pt x="23622" y="141731"/>
                  </a:lnTo>
                  <a:lnTo>
                    <a:pt x="24384" y="142269"/>
                  </a:lnTo>
                  <a:lnTo>
                    <a:pt x="24384" y="114071"/>
                  </a:lnTo>
                  <a:lnTo>
                    <a:pt x="25908" y="115595"/>
                  </a:lnTo>
                  <a:close/>
                </a:path>
                <a:path w="858519" h="213995">
                  <a:moveTo>
                    <a:pt x="23622" y="101307"/>
                  </a:moveTo>
                  <a:lnTo>
                    <a:pt x="23622" y="100355"/>
                  </a:lnTo>
                  <a:lnTo>
                    <a:pt x="23077" y="102260"/>
                  </a:lnTo>
                  <a:lnTo>
                    <a:pt x="23622" y="101307"/>
                  </a:lnTo>
                  <a:close/>
                </a:path>
                <a:path w="858519" h="213995">
                  <a:moveTo>
                    <a:pt x="25908" y="97307"/>
                  </a:moveTo>
                  <a:lnTo>
                    <a:pt x="24384" y="98831"/>
                  </a:lnTo>
                  <a:lnTo>
                    <a:pt x="24384" y="99974"/>
                  </a:lnTo>
                  <a:lnTo>
                    <a:pt x="25908" y="97307"/>
                  </a:lnTo>
                  <a:close/>
                </a:path>
                <a:path w="858519" h="213995">
                  <a:moveTo>
                    <a:pt x="28194" y="144960"/>
                  </a:moveTo>
                  <a:lnTo>
                    <a:pt x="28194" y="119405"/>
                  </a:lnTo>
                  <a:lnTo>
                    <a:pt x="24384" y="114071"/>
                  </a:lnTo>
                  <a:lnTo>
                    <a:pt x="24384" y="142269"/>
                  </a:lnTo>
                  <a:lnTo>
                    <a:pt x="28194" y="144960"/>
                  </a:lnTo>
                  <a:close/>
                </a:path>
                <a:path w="858519" h="213995">
                  <a:moveTo>
                    <a:pt x="28194" y="94894"/>
                  </a:moveTo>
                  <a:lnTo>
                    <a:pt x="28194" y="94259"/>
                  </a:lnTo>
                  <a:lnTo>
                    <a:pt x="27432" y="95783"/>
                  </a:lnTo>
                  <a:lnTo>
                    <a:pt x="28194" y="94894"/>
                  </a:lnTo>
                  <a:close/>
                </a:path>
                <a:path w="858519" h="213995">
                  <a:moveTo>
                    <a:pt x="32004" y="147651"/>
                  </a:moveTo>
                  <a:lnTo>
                    <a:pt x="32004" y="122453"/>
                  </a:lnTo>
                  <a:lnTo>
                    <a:pt x="27432" y="117881"/>
                  </a:lnTo>
                  <a:lnTo>
                    <a:pt x="28194" y="119405"/>
                  </a:lnTo>
                  <a:lnTo>
                    <a:pt x="28194" y="144960"/>
                  </a:lnTo>
                  <a:lnTo>
                    <a:pt x="32004" y="147651"/>
                  </a:lnTo>
                  <a:close/>
                </a:path>
                <a:path w="858519" h="213995">
                  <a:moveTo>
                    <a:pt x="32004" y="90449"/>
                  </a:moveTo>
                  <a:lnTo>
                    <a:pt x="31242" y="91211"/>
                  </a:lnTo>
                  <a:lnTo>
                    <a:pt x="31652" y="90859"/>
                  </a:lnTo>
                  <a:lnTo>
                    <a:pt x="32004" y="90449"/>
                  </a:lnTo>
                  <a:close/>
                </a:path>
                <a:path w="858519" h="213995">
                  <a:moveTo>
                    <a:pt x="31652" y="90859"/>
                  </a:moveTo>
                  <a:lnTo>
                    <a:pt x="31242" y="91211"/>
                  </a:lnTo>
                  <a:lnTo>
                    <a:pt x="31652" y="90859"/>
                  </a:lnTo>
                  <a:close/>
                </a:path>
                <a:path w="858519" h="213995">
                  <a:moveTo>
                    <a:pt x="36576" y="126263"/>
                  </a:moveTo>
                  <a:lnTo>
                    <a:pt x="31242" y="121691"/>
                  </a:lnTo>
                  <a:lnTo>
                    <a:pt x="32004" y="122453"/>
                  </a:lnTo>
                  <a:lnTo>
                    <a:pt x="32004" y="147651"/>
                  </a:lnTo>
                  <a:lnTo>
                    <a:pt x="35814" y="150341"/>
                  </a:lnTo>
                  <a:lnTo>
                    <a:pt x="35814" y="126263"/>
                  </a:lnTo>
                  <a:lnTo>
                    <a:pt x="36576" y="126263"/>
                  </a:lnTo>
                  <a:close/>
                </a:path>
                <a:path w="858519" h="213995">
                  <a:moveTo>
                    <a:pt x="32004" y="90558"/>
                  </a:moveTo>
                  <a:lnTo>
                    <a:pt x="31652" y="90859"/>
                  </a:lnTo>
                  <a:lnTo>
                    <a:pt x="32004" y="90558"/>
                  </a:lnTo>
                  <a:close/>
                </a:path>
                <a:path w="858519" h="213995">
                  <a:moveTo>
                    <a:pt x="36576" y="86893"/>
                  </a:moveTo>
                  <a:lnTo>
                    <a:pt x="36576" y="86639"/>
                  </a:lnTo>
                  <a:lnTo>
                    <a:pt x="35814" y="87401"/>
                  </a:lnTo>
                  <a:lnTo>
                    <a:pt x="36576" y="86893"/>
                  </a:lnTo>
                  <a:close/>
                </a:path>
                <a:path w="858519" h="213995">
                  <a:moveTo>
                    <a:pt x="42672" y="130073"/>
                  </a:moveTo>
                  <a:lnTo>
                    <a:pt x="35814" y="126263"/>
                  </a:lnTo>
                  <a:lnTo>
                    <a:pt x="35814" y="150341"/>
                  </a:lnTo>
                  <a:lnTo>
                    <a:pt x="41910" y="154647"/>
                  </a:lnTo>
                  <a:lnTo>
                    <a:pt x="41910" y="130073"/>
                  </a:lnTo>
                  <a:lnTo>
                    <a:pt x="42672" y="130073"/>
                  </a:lnTo>
                  <a:close/>
                </a:path>
                <a:path w="858519" h="213995">
                  <a:moveTo>
                    <a:pt x="42672" y="83134"/>
                  </a:moveTo>
                  <a:lnTo>
                    <a:pt x="42672" y="82829"/>
                  </a:lnTo>
                  <a:lnTo>
                    <a:pt x="41910" y="83591"/>
                  </a:lnTo>
                  <a:lnTo>
                    <a:pt x="42672" y="83134"/>
                  </a:lnTo>
                  <a:close/>
                </a:path>
                <a:path w="858519" h="213995">
                  <a:moveTo>
                    <a:pt x="49530" y="158192"/>
                  </a:moveTo>
                  <a:lnTo>
                    <a:pt x="49530" y="134645"/>
                  </a:lnTo>
                  <a:lnTo>
                    <a:pt x="41910" y="130073"/>
                  </a:lnTo>
                  <a:lnTo>
                    <a:pt x="41910" y="154647"/>
                  </a:lnTo>
                  <a:lnTo>
                    <a:pt x="43158" y="155529"/>
                  </a:lnTo>
                  <a:lnTo>
                    <a:pt x="49530" y="158192"/>
                  </a:lnTo>
                  <a:close/>
                </a:path>
                <a:path w="858519" h="213995">
                  <a:moveTo>
                    <a:pt x="49530" y="79365"/>
                  </a:moveTo>
                  <a:lnTo>
                    <a:pt x="49530" y="79019"/>
                  </a:lnTo>
                  <a:lnTo>
                    <a:pt x="48768" y="79781"/>
                  </a:lnTo>
                  <a:lnTo>
                    <a:pt x="49530" y="79365"/>
                  </a:lnTo>
                  <a:close/>
                </a:path>
                <a:path w="858519" h="213995">
                  <a:moveTo>
                    <a:pt x="66294" y="142265"/>
                  </a:moveTo>
                  <a:lnTo>
                    <a:pt x="57150" y="137693"/>
                  </a:lnTo>
                  <a:lnTo>
                    <a:pt x="57150" y="138455"/>
                  </a:lnTo>
                  <a:lnTo>
                    <a:pt x="48768" y="133883"/>
                  </a:lnTo>
                  <a:lnTo>
                    <a:pt x="49530" y="134645"/>
                  </a:lnTo>
                  <a:lnTo>
                    <a:pt x="49530" y="158192"/>
                  </a:lnTo>
                  <a:lnTo>
                    <a:pt x="65532" y="164881"/>
                  </a:lnTo>
                  <a:lnTo>
                    <a:pt x="65532" y="142265"/>
                  </a:lnTo>
                  <a:lnTo>
                    <a:pt x="66294" y="142265"/>
                  </a:lnTo>
                  <a:close/>
                </a:path>
                <a:path w="858519" h="213995">
                  <a:moveTo>
                    <a:pt x="66294" y="71399"/>
                  </a:moveTo>
                  <a:lnTo>
                    <a:pt x="65532" y="71399"/>
                  </a:lnTo>
                  <a:lnTo>
                    <a:pt x="65532" y="71716"/>
                  </a:lnTo>
                  <a:lnTo>
                    <a:pt x="66294" y="71399"/>
                  </a:lnTo>
                  <a:close/>
                </a:path>
                <a:path w="858519" h="213995">
                  <a:moveTo>
                    <a:pt x="122682" y="160553"/>
                  </a:moveTo>
                  <a:lnTo>
                    <a:pt x="108966" y="156743"/>
                  </a:lnTo>
                  <a:lnTo>
                    <a:pt x="108966" y="156505"/>
                  </a:lnTo>
                  <a:lnTo>
                    <a:pt x="97536" y="152933"/>
                  </a:lnTo>
                  <a:lnTo>
                    <a:pt x="97536" y="153695"/>
                  </a:lnTo>
                  <a:lnTo>
                    <a:pt x="85843" y="149791"/>
                  </a:lnTo>
                  <a:lnTo>
                    <a:pt x="75438" y="146075"/>
                  </a:lnTo>
                  <a:lnTo>
                    <a:pt x="65532" y="142265"/>
                  </a:lnTo>
                  <a:lnTo>
                    <a:pt x="65532" y="164881"/>
                  </a:lnTo>
                  <a:lnTo>
                    <a:pt x="85843" y="173371"/>
                  </a:lnTo>
                  <a:lnTo>
                    <a:pt x="108966" y="179654"/>
                  </a:lnTo>
                  <a:lnTo>
                    <a:pt x="108966" y="156743"/>
                  </a:lnTo>
                  <a:lnTo>
                    <a:pt x="109728" y="156743"/>
                  </a:lnTo>
                  <a:lnTo>
                    <a:pt x="109728" y="179861"/>
                  </a:lnTo>
                  <a:lnTo>
                    <a:pt x="121920" y="183174"/>
                  </a:lnTo>
                  <a:lnTo>
                    <a:pt x="121920" y="160553"/>
                  </a:lnTo>
                  <a:lnTo>
                    <a:pt x="122682" y="160553"/>
                  </a:lnTo>
                  <a:close/>
                </a:path>
                <a:path w="858519" h="213995">
                  <a:moveTo>
                    <a:pt x="109728" y="56921"/>
                  </a:moveTo>
                  <a:lnTo>
                    <a:pt x="108966" y="56921"/>
                  </a:lnTo>
                  <a:lnTo>
                    <a:pt x="108966" y="57111"/>
                  </a:lnTo>
                  <a:lnTo>
                    <a:pt x="109728" y="56921"/>
                  </a:lnTo>
                  <a:close/>
                </a:path>
                <a:path w="858519" h="213995">
                  <a:moveTo>
                    <a:pt x="122682" y="53111"/>
                  </a:moveTo>
                  <a:lnTo>
                    <a:pt x="121920" y="53111"/>
                  </a:lnTo>
                  <a:lnTo>
                    <a:pt x="121920" y="53323"/>
                  </a:lnTo>
                  <a:lnTo>
                    <a:pt x="122682" y="53111"/>
                  </a:lnTo>
                  <a:close/>
                </a:path>
                <a:path w="858519" h="213995">
                  <a:moveTo>
                    <a:pt x="136398" y="163601"/>
                  </a:moveTo>
                  <a:lnTo>
                    <a:pt x="121920" y="160553"/>
                  </a:lnTo>
                  <a:lnTo>
                    <a:pt x="121920" y="183174"/>
                  </a:lnTo>
                  <a:lnTo>
                    <a:pt x="135636" y="186900"/>
                  </a:lnTo>
                  <a:lnTo>
                    <a:pt x="135636" y="163601"/>
                  </a:lnTo>
                  <a:lnTo>
                    <a:pt x="136398" y="163601"/>
                  </a:lnTo>
                  <a:close/>
                </a:path>
                <a:path w="858519" h="213995">
                  <a:moveTo>
                    <a:pt x="136398" y="50063"/>
                  </a:moveTo>
                  <a:lnTo>
                    <a:pt x="135636" y="50063"/>
                  </a:lnTo>
                  <a:lnTo>
                    <a:pt x="135636" y="50223"/>
                  </a:lnTo>
                  <a:lnTo>
                    <a:pt x="136398" y="50063"/>
                  </a:lnTo>
                  <a:close/>
                </a:path>
                <a:path w="858519" h="213995">
                  <a:moveTo>
                    <a:pt x="471678" y="213131"/>
                  </a:moveTo>
                  <a:lnTo>
                    <a:pt x="471678" y="191033"/>
                  </a:lnTo>
                  <a:lnTo>
                    <a:pt x="411320" y="191163"/>
                  </a:lnTo>
                  <a:lnTo>
                    <a:pt x="377885" y="190590"/>
                  </a:lnTo>
                  <a:lnTo>
                    <a:pt x="342103" y="189245"/>
                  </a:lnTo>
                  <a:lnTo>
                    <a:pt x="305562" y="187223"/>
                  </a:lnTo>
                  <a:lnTo>
                    <a:pt x="285750" y="185699"/>
                  </a:lnTo>
                  <a:lnTo>
                    <a:pt x="267462" y="184175"/>
                  </a:lnTo>
                  <a:lnTo>
                    <a:pt x="230886" y="179603"/>
                  </a:lnTo>
                  <a:lnTo>
                    <a:pt x="213360" y="177317"/>
                  </a:lnTo>
                  <a:lnTo>
                    <a:pt x="196596" y="175031"/>
                  </a:lnTo>
                  <a:lnTo>
                    <a:pt x="180594" y="172745"/>
                  </a:lnTo>
                  <a:lnTo>
                    <a:pt x="150114" y="166649"/>
                  </a:lnTo>
                  <a:lnTo>
                    <a:pt x="135636" y="163601"/>
                  </a:lnTo>
                  <a:lnTo>
                    <a:pt x="135636" y="186900"/>
                  </a:lnTo>
                  <a:lnTo>
                    <a:pt x="192603" y="197431"/>
                  </a:lnTo>
                  <a:lnTo>
                    <a:pt x="250937" y="204682"/>
                  </a:lnTo>
                  <a:lnTo>
                    <a:pt x="308748" y="209437"/>
                  </a:lnTo>
                  <a:lnTo>
                    <a:pt x="363165" y="212212"/>
                  </a:lnTo>
                  <a:lnTo>
                    <a:pt x="411320" y="213525"/>
                  </a:lnTo>
                  <a:lnTo>
                    <a:pt x="450342" y="213893"/>
                  </a:lnTo>
                  <a:lnTo>
                    <a:pt x="471678" y="213131"/>
                  </a:lnTo>
                  <a:close/>
                </a:path>
                <a:path w="858519" h="213995">
                  <a:moveTo>
                    <a:pt x="197358" y="38633"/>
                  </a:moveTo>
                  <a:lnTo>
                    <a:pt x="196596" y="38633"/>
                  </a:lnTo>
                  <a:lnTo>
                    <a:pt x="197358" y="38633"/>
                  </a:lnTo>
                  <a:close/>
                </a:path>
                <a:path w="858519" h="213995">
                  <a:moveTo>
                    <a:pt x="197358" y="175031"/>
                  </a:moveTo>
                  <a:lnTo>
                    <a:pt x="196596" y="174927"/>
                  </a:lnTo>
                  <a:lnTo>
                    <a:pt x="197358" y="175031"/>
                  </a:lnTo>
                  <a:close/>
                </a:path>
                <a:path w="858519" h="213995">
                  <a:moveTo>
                    <a:pt x="214122" y="35585"/>
                  </a:moveTo>
                  <a:lnTo>
                    <a:pt x="213360" y="35585"/>
                  </a:lnTo>
                  <a:lnTo>
                    <a:pt x="213360" y="35717"/>
                  </a:lnTo>
                  <a:lnTo>
                    <a:pt x="214122" y="35585"/>
                  </a:lnTo>
                  <a:close/>
                </a:path>
                <a:path w="858519" h="213995">
                  <a:moveTo>
                    <a:pt x="214122" y="177317"/>
                  </a:moveTo>
                  <a:lnTo>
                    <a:pt x="213360" y="177218"/>
                  </a:lnTo>
                  <a:lnTo>
                    <a:pt x="214122" y="177317"/>
                  </a:lnTo>
                  <a:close/>
                </a:path>
                <a:path w="858519" h="213995">
                  <a:moveTo>
                    <a:pt x="286512" y="27965"/>
                  </a:moveTo>
                  <a:lnTo>
                    <a:pt x="285750" y="27965"/>
                  </a:lnTo>
                  <a:lnTo>
                    <a:pt x="286512" y="27965"/>
                  </a:lnTo>
                  <a:close/>
                </a:path>
                <a:path w="858519" h="213995">
                  <a:moveTo>
                    <a:pt x="286512" y="185699"/>
                  </a:moveTo>
                  <a:lnTo>
                    <a:pt x="285750" y="185638"/>
                  </a:lnTo>
                  <a:lnTo>
                    <a:pt x="286512" y="185699"/>
                  </a:lnTo>
                  <a:close/>
                </a:path>
                <a:path w="858519" h="213995">
                  <a:moveTo>
                    <a:pt x="471678" y="22658"/>
                  </a:moveTo>
                  <a:lnTo>
                    <a:pt x="470916" y="22631"/>
                  </a:lnTo>
                  <a:lnTo>
                    <a:pt x="471678" y="22658"/>
                  </a:lnTo>
                  <a:close/>
                </a:path>
                <a:path w="858519" h="213995">
                  <a:moveTo>
                    <a:pt x="512826" y="211636"/>
                  </a:moveTo>
                  <a:lnTo>
                    <a:pt x="512826" y="189509"/>
                  </a:lnTo>
                  <a:lnTo>
                    <a:pt x="492252" y="190271"/>
                  </a:lnTo>
                  <a:lnTo>
                    <a:pt x="470916" y="191033"/>
                  </a:lnTo>
                  <a:lnTo>
                    <a:pt x="471678" y="191033"/>
                  </a:lnTo>
                  <a:lnTo>
                    <a:pt x="471678" y="213131"/>
                  </a:lnTo>
                  <a:lnTo>
                    <a:pt x="493014" y="212369"/>
                  </a:lnTo>
                  <a:lnTo>
                    <a:pt x="512826" y="211636"/>
                  </a:lnTo>
                  <a:close/>
                </a:path>
                <a:path w="858519" h="213995">
                  <a:moveTo>
                    <a:pt x="512826" y="24183"/>
                  </a:moveTo>
                  <a:lnTo>
                    <a:pt x="512064" y="24155"/>
                  </a:lnTo>
                  <a:lnTo>
                    <a:pt x="512826" y="24183"/>
                  </a:lnTo>
                  <a:close/>
                </a:path>
                <a:path w="858519" h="213995">
                  <a:moveTo>
                    <a:pt x="771906" y="172420"/>
                  </a:moveTo>
                  <a:lnTo>
                    <a:pt x="771906" y="149885"/>
                  </a:lnTo>
                  <a:lnTo>
                    <a:pt x="760476" y="153695"/>
                  </a:lnTo>
                  <a:lnTo>
                    <a:pt x="760476" y="152933"/>
                  </a:lnTo>
                  <a:lnTo>
                    <a:pt x="696362" y="168866"/>
                  </a:lnTo>
                  <a:lnTo>
                    <a:pt x="641308" y="177998"/>
                  </a:lnTo>
                  <a:lnTo>
                    <a:pt x="585831" y="184312"/>
                  </a:lnTo>
                  <a:lnTo>
                    <a:pt x="532638" y="187985"/>
                  </a:lnTo>
                  <a:lnTo>
                    <a:pt x="512064" y="189509"/>
                  </a:lnTo>
                  <a:lnTo>
                    <a:pt x="512826" y="189509"/>
                  </a:lnTo>
                  <a:lnTo>
                    <a:pt x="512826" y="211636"/>
                  </a:lnTo>
                  <a:lnTo>
                    <a:pt x="525669" y="211161"/>
                  </a:lnTo>
                  <a:lnTo>
                    <a:pt x="573323" y="207820"/>
                  </a:lnTo>
                  <a:lnTo>
                    <a:pt x="630315" y="201831"/>
                  </a:lnTo>
                  <a:lnTo>
                    <a:pt x="690986" y="192676"/>
                  </a:lnTo>
                  <a:lnTo>
                    <a:pt x="749675" y="179839"/>
                  </a:lnTo>
                  <a:lnTo>
                    <a:pt x="771906" y="172420"/>
                  </a:lnTo>
                  <a:close/>
                </a:path>
                <a:path w="858519" h="213995">
                  <a:moveTo>
                    <a:pt x="760476" y="60207"/>
                  </a:moveTo>
                  <a:lnTo>
                    <a:pt x="760476" y="59969"/>
                  </a:lnTo>
                  <a:lnTo>
                    <a:pt x="759714" y="59969"/>
                  </a:lnTo>
                  <a:lnTo>
                    <a:pt x="760476" y="60207"/>
                  </a:lnTo>
                  <a:close/>
                </a:path>
                <a:path w="858519" h="213995">
                  <a:moveTo>
                    <a:pt x="771906" y="64033"/>
                  </a:moveTo>
                  <a:lnTo>
                    <a:pt x="771906" y="63779"/>
                  </a:lnTo>
                  <a:lnTo>
                    <a:pt x="771144" y="63779"/>
                  </a:lnTo>
                  <a:lnTo>
                    <a:pt x="771906" y="64033"/>
                  </a:lnTo>
                  <a:close/>
                </a:path>
                <a:path w="858519" h="213995">
                  <a:moveTo>
                    <a:pt x="782574" y="168860"/>
                  </a:moveTo>
                  <a:lnTo>
                    <a:pt x="782574" y="146075"/>
                  </a:lnTo>
                  <a:lnTo>
                    <a:pt x="771144" y="149885"/>
                  </a:lnTo>
                  <a:lnTo>
                    <a:pt x="771906" y="149885"/>
                  </a:lnTo>
                  <a:lnTo>
                    <a:pt x="771906" y="172420"/>
                  </a:lnTo>
                  <a:lnTo>
                    <a:pt x="782574" y="168860"/>
                  </a:lnTo>
                  <a:close/>
                </a:path>
                <a:path w="858519" h="213995">
                  <a:moveTo>
                    <a:pt x="782574" y="67882"/>
                  </a:moveTo>
                  <a:lnTo>
                    <a:pt x="782574" y="67589"/>
                  </a:lnTo>
                  <a:lnTo>
                    <a:pt x="781812" y="67589"/>
                  </a:lnTo>
                  <a:lnTo>
                    <a:pt x="782574" y="67882"/>
                  </a:lnTo>
                  <a:close/>
                </a:path>
                <a:path w="858519" h="213995">
                  <a:moveTo>
                    <a:pt x="800862" y="137693"/>
                  </a:moveTo>
                  <a:lnTo>
                    <a:pt x="791718" y="142265"/>
                  </a:lnTo>
                  <a:lnTo>
                    <a:pt x="781812" y="146075"/>
                  </a:lnTo>
                  <a:lnTo>
                    <a:pt x="782574" y="146075"/>
                  </a:lnTo>
                  <a:lnTo>
                    <a:pt x="782574" y="168860"/>
                  </a:lnTo>
                  <a:lnTo>
                    <a:pt x="800100" y="163011"/>
                  </a:lnTo>
                  <a:lnTo>
                    <a:pt x="800100" y="138455"/>
                  </a:lnTo>
                  <a:lnTo>
                    <a:pt x="800862" y="137693"/>
                  </a:lnTo>
                  <a:close/>
                </a:path>
                <a:path w="858519" h="213995">
                  <a:moveTo>
                    <a:pt x="800862" y="75625"/>
                  </a:moveTo>
                  <a:lnTo>
                    <a:pt x="800862" y="75209"/>
                  </a:lnTo>
                  <a:lnTo>
                    <a:pt x="800100" y="75209"/>
                  </a:lnTo>
                  <a:lnTo>
                    <a:pt x="800862" y="75625"/>
                  </a:lnTo>
                  <a:close/>
                </a:path>
                <a:path w="858519" h="213995">
                  <a:moveTo>
                    <a:pt x="808482" y="133883"/>
                  </a:moveTo>
                  <a:lnTo>
                    <a:pt x="800100" y="138455"/>
                  </a:lnTo>
                  <a:lnTo>
                    <a:pt x="800100" y="163011"/>
                  </a:lnTo>
                  <a:lnTo>
                    <a:pt x="800722" y="162804"/>
                  </a:lnTo>
                  <a:lnTo>
                    <a:pt x="807720" y="158771"/>
                  </a:lnTo>
                  <a:lnTo>
                    <a:pt x="807720" y="134645"/>
                  </a:lnTo>
                  <a:lnTo>
                    <a:pt x="808482" y="133883"/>
                  </a:lnTo>
                  <a:close/>
                </a:path>
                <a:path w="858519" h="213995">
                  <a:moveTo>
                    <a:pt x="808482" y="79781"/>
                  </a:moveTo>
                  <a:lnTo>
                    <a:pt x="807720" y="79019"/>
                  </a:lnTo>
                  <a:lnTo>
                    <a:pt x="807720" y="79365"/>
                  </a:lnTo>
                  <a:lnTo>
                    <a:pt x="808482" y="79781"/>
                  </a:lnTo>
                  <a:close/>
                </a:path>
                <a:path w="858519" h="213995">
                  <a:moveTo>
                    <a:pt x="815340" y="154380"/>
                  </a:moveTo>
                  <a:lnTo>
                    <a:pt x="815340" y="130073"/>
                  </a:lnTo>
                  <a:lnTo>
                    <a:pt x="807720" y="134645"/>
                  </a:lnTo>
                  <a:lnTo>
                    <a:pt x="807720" y="158771"/>
                  </a:lnTo>
                  <a:lnTo>
                    <a:pt x="815340" y="154380"/>
                  </a:lnTo>
                  <a:close/>
                </a:path>
                <a:path w="858519" h="213995">
                  <a:moveTo>
                    <a:pt x="815340" y="83591"/>
                  </a:moveTo>
                  <a:lnTo>
                    <a:pt x="814578" y="82829"/>
                  </a:lnTo>
                  <a:lnTo>
                    <a:pt x="814578" y="83134"/>
                  </a:lnTo>
                  <a:lnTo>
                    <a:pt x="815340" y="83591"/>
                  </a:lnTo>
                  <a:close/>
                </a:path>
                <a:path w="858519" h="213995">
                  <a:moveTo>
                    <a:pt x="821436" y="150867"/>
                  </a:moveTo>
                  <a:lnTo>
                    <a:pt x="821436" y="126263"/>
                  </a:lnTo>
                  <a:lnTo>
                    <a:pt x="814578" y="130073"/>
                  </a:lnTo>
                  <a:lnTo>
                    <a:pt x="815340" y="130073"/>
                  </a:lnTo>
                  <a:lnTo>
                    <a:pt x="815340" y="154380"/>
                  </a:lnTo>
                  <a:lnTo>
                    <a:pt x="821436" y="150867"/>
                  </a:lnTo>
                  <a:close/>
                </a:path>
                <a:path w="858519" h="213995">
                  <a:moveTo>
                    <a:pt x="821436" y="87401"/>
                  </a:moveTo>
                  <a:lnTo>
                    <a:pt x="820674" y="86639"/>
                  </a:lnTo>
                  <a:lnTo>
                    <a:pt x="820674" y="86893"/>
                  </a:lnTo>
                  <a:lnTo>
                    <a:pt x="821436" y="87401"/>
                  </a:lnTo>
                  <a:close/>
                </a:path>
                <a:path w="858519" h="213995">
                  <a:moveTo>
                    <a:pt x="829818" y="117881"/>
                  </a:moveTo>
                  <a:lnTo>
                    <a:pt x="825246" y="122453"/>
                  </a:lnTo>
                  <a:lnTo>
                    <a:pt x="820674" y="126263"/>
                  </a:lnTo>
                  <a:lnTo>
                    <a:pt x="821436" y="126263"/>
                  </a:lnTo>
                  <a:lnTo>
                    <a:pt x="821436" y="150867"/>
                  </a:lnTo>
                  <a:lnTo>
                    <a:pt x="829056" y="146476"/>
                  </a:lnTo>
                  <a:lnTo>
                    <a:pt x="829056" y="119405"/>
                  </a:lnTo>
                  <a:lnTo>
                    <a:pt x="829818" y="117881"/>
                  </a:lnTo>
                  <a:close/>
                </a:path>
                <a:path w="858519" h="213995">
                  <a:moveTo>
                    <a:pt x="826007" y="91211"/>
                  </a:moveTo>
                  <a:lnTo>
                    <a:pt x="825246" y="90449"/>
                  </a:lnTo>
                  <a:lnTo>
                    <a:pt x="825597" y="90859"/>
                  </a:lnTo>
                  <a:lnTo>
                    <a:pt x="826007" y="91211"/>
                  </a:lnTo>
                  <a:close/>
                </a:path>
                <a:path w="858519" h="213995">
                  <a:moveTo>
                    <a:pt x="825597" y="90859"/>
                  </a:moveTo>
                  <a:lnTo>
                    <a:pt x="825246" y="90449"/>
                  </a:lnTo>
                  <a:lnTo>
                    <a:pt x="825597" y="90859"/>
                  </a:lnTo>
                  <a:close/>
                </a:path>
                <a:path w="858519" h="213995">
                  <a:moveTo>
                    <a:pt x="826007" y="121691"/>
                  </a:moveTo>
                  <a:lnTo>
                    <a:pt x="825246" y="122344"/>
                  </a:lnTo>
                  <a:lnTo>
                    <a:pt x="826007" y="121691"/>
                  </a:lnTo>
                  <a:close/>
                </a:path>
                <a:path w="858519" h="213995">
                  <a:moveTo>
                    <a:pt x="826007" y="91338"/>
                  </a:moveTo>
                  <a:lnTo>
                    <a:pt x="825597" y="90859"/>
                  </a:lnTo>
                  <a:lnTo>
                    <a:pt x="826007" y="91338"/>
                  </a:lnTo>
                  <a:close/>
                </a:path>
                <a:path w="858519" h="213995">
                  <a:moveTo>
                    <a:pt x="829818" y="95783"/>
                  </a:moveTo>
                  <a:lnTo>
                    <a:pt x="829056" y="94259"/>
                  </a:lnTo>
                  <a:lnTo>
                    <a:pt x="829056" y="94894"/>
                  </a:lnTo>
                  <a:lnTo>
                    <a:pt x="829818" y="95783"/>
                  </a:lnTo>
                  <a:close/>
                </a:path>
                <a:path w="858519" h="213995">
                  <a:moveTo>
                    <a:pt x="832866" y="114071"/>
                  </a:moveTo>
                  <a:lnTo>
                    <a:pt x="829056" y="119405"/>
                  </a:lnTo>
                  <a:lnTo>
                    <a:pt x="829056" y="146476"/>
                  </a:lnTo>
                  <a:lnTo>
                    <a:pt x="832104" y="144720"/>
                  </a:lnTo>
                  <a:lnTo>
                    <a:pt x="832104" y="115595"/>
                  </a:lnTo>
                  <a:lnTo>
                    <a:pt x="832866" y="114071"/>
                  </a:lnTo>
                  <a:close/>
                </a:path>
                <a:path w="858519" h="213995">
                  <a:moveTo>
                    <a:pt x="832866" y="98831"/>
                  </a:moveTo>
                  <a:lnTo>
                    <a:pt x="832104" y="97307"/>
                  </a:lnTo>
                  <a:lnTo>
                    <a:pt x="832641" y="98562"/>
                  </a:lnTo>
                  <a:lnTo>
                    <a:pt x="832866" y="98831"/>
                  </a:lnTo>
                  <a:close/>
                </a:path>
                <a:path w="858519" h="213995">
                  <a:moveTo>
                    <a:pt x="832641" y="98562"/>
                  </a:moveTo>
                  <a:lnTo>
                    <a:pt x="832104" y="97307"/>
                  </a:lnTo>
                  <a:lnTo>
                    <a:pt x="832104" y="97916"/>
                  </a:lnTo>
                  <a:lnTo>
                    <a:pt x="832641" y="98562"/>
                  </a:lnTo>
                  <a:close/>
                </a:path>
                <a:path w="858519" h="213995">
                  <a:moveTo>
                    <a:pt x="834136" y="111531"/>
                  </a:moveTo>
                  <a:lnTo>
                    <a:pt x="832104" y="115595"/>
                  </a:lnTo>
                  <a:lnTo>
                    <a:pt x="832104" y="144720"/>
                  </a:lnTo>
                  <a:lnTo>
                    <a:pt x="833628" y="143842"/>
                  </a:lnTo>
                  <a:lnTo>
                    <a:pt x="833628" y="113309"/>
                  </a:lnTo>
                  <a:lnTo>
                    <a:pt x="834136" y="111531"/>
                  </a:lnTo>
                  <a:close/>
                </a:path>
                <a:path w="858519" h="213995">
                  <a:moveTo>
                    <a:pt x="832866" y="99085"/>
                  </a:moveTo>
                  <a:lnTo>
                    <a:pt x="832866" y="98831"/>
                  </a:lnTo>
                  <a:lnTo>
                    <a:pt x="832641" y="98562"/>
                  </a:lnTo>
                  <a:lnTo>
                    <a:pt x="832866" y="99085"/>
                  </a:lnTo>
                  <a:close/>
                </a:path>
                <a:path w="858519" h="213995">
                  <a:moveTo>
                    <a:pt x="834390" y="102641"/>
                  </a:moveTo>
                  <a:lnTo>
                    <a:pt x="833628" y="100355"/>
                  </a:lnTo>
                  <a:lnTo>
                    <a:pt x="834063" y="101879"/>
                  </a:lnTo>
                  <a:lnTo>
                    <a:pt x="834390" y="102641"/>
                  </a:lnTo>
                  <a:close/>
                </a:path>
                <a:path w="858519" h="213995">
                  <a:moveTo>
                    <a:pt x="834063" y="101879"/>
                  </a:moveTo>
                  <a:lnTo>
                    <a:pt x="833628" y="100355"/>
                  </a:lnTo>
                  <a:lnTo>
                    <a:pt x="833628" y="100863"/>
                  </a:lnTo>
                  <a:lnTo>
                    <a:pt x="834063" y="101879"/>
                  </a:lnTo>
                  <a:close/>
                </a:path>
                <a:path w="858519" h="213995">
                  <a:moveTo>
                    <a:pt x="834390" y="111023"/>
                  </a:moveTo>
                  <a:lnTo>
                    <a:pt x="834136" y="111531"/>
                  </a:lnTo>
                  <a:lnTo>
                    <a:pt x="833628" y="113309"/>
                  </a:lnTo>
                  <a:lnTo>
                    <a:pt x="834390" y="111023"/>
                  </a:lnTo>
                  <a:close/>
                </a:path>
                <a:path w="858519" h="213995">
                  <a:moveTo>
                    <a:pt x="834390" y="143403"/>
                  </a:moveTo>
                  <a:lnTo>
                    <a:pt x="834390" y="111023"/>
                  </a:lnTo>
                  <a:lnTo>
                    <a:pt x="833628" y="113309"/>
                  </a:lnTo>
                  <a:lnTo>
                    <a:pt x="833628" y="143842"/>
                  </a:lnTo>
                  <a:lnTo>
                    <a:pt x="834390" y="143403"/>
                  </a:lnTo>
                  <a:close/>
                </a:path>
                <a:path w="858519" h="213995">
                  <a:moveTo>
                    <a:pt x="834390" y="103022"/>
                  </a:moveTo>
                  <a:lnTo>
                    <a:pt x="834390" y="102641"/>
                  </a:lnTo>
                  <a:lnTo>
                    <a:pt x="834063" y="101879"/>
                  </a:lnTo>
                  <a:lnTo>
                    <a:pt x="834390" y="103022"/>
                  </a:lnTo>
                  <a:close/>
                </a:path>
                <a:path w="858519" h="213995">
                  <a:moveTo>
                    <a:pt x="835152" y="142964"/>
                  </a:moveTo>
                  <a:lnTo>
                    <a:pt x="835152" y="107975"/>
                  </a:lnTo>
                  <a:lnTo>
                    <a:pt x="834136" y="111531"/>
                  </a:lnTo>
                  <a:lnTo>
                    <a:pt x="834390" y="111023"/>
                  </a:lnTo>
                  <a:lnTo>
                    <a:pt x="834390" y="143403"/>
                  </a:lnTo>
                  <a:lnTo>
                    <a:pt x="835152" y="142964"/>
                  </a:lnTo>
                  <a:close/>
                </a:path>
              </a:pathLst>
            </a:custGeom>
            <a:solidFill>
              <a:srgbClr val="C0504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838FDDA9-55A2-4974-95F4-0012433B04E0}"/>
              </a:ext>
            </a:extLst>
          </p:cNvPr>
          <p:cNvSpPr/>
          <p:nvPr/>
        </p:nvSpPr>
        <p:spPr>
          <a:xfrm>
            <a:off x="3307424" y="1759070"/>
            <a:ext cx="33346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 err="1" smtClean="0"/>
              <a:t>Simatch</a:t>
            </a:r>
            <a:r>
              <a:rPr lang="zh-CN" altLang="en-US" sz="2400" dirty="0" smtClean="0"/>
              <a:t>仿真平台</a:t>
            </a:r>
            <a:endParaRPr lang="zh-CN" altLang="en-US" sz="240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F66DEAD-055A-4FBF-9A7E-C8E22BFF202C}"/>
              </a:ext>
            </a:extLst>
          </p:cNvPr>
          <p:cNvSpPr/>
          <p:nvPr/>
        </p:nvSpPr>
        <p:spPr>
          <a:xfrm>
            <a:off x="165101" y="109472"/>
            <a:ext cx="4268788" cy="604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/>
              <a:t>三</a:t>
            </a:r>
            <a:r>
              <a:rPr lang="zh-CN" altLang="en-US" sz="3200" dirty="0"/>
              <a:t>、</a:t>
            </a:r>
            <a:r>
              <a:rPr lang="zh-CN" altLang="en-US" sz="3200" dirty="0" smtClean="0"/>
              <a:t>多</a:t>
            </a:r>
            <a:r>
              <a:rPr lang="zh-CN" altLang="en-US" sz="3200" dirty="0"/>
              <a:t>机器人仿真系统</a:t>
            </a:r>
          </a:p>
        </p:txBody>
      </p:sp>
    </p:spTree>
    <p:extLst>
      <p:ext uri="{BB962C8B-B14F-4D97-AF65-F5344CB8AC3E}">
        <p14:creationId xmlns:p14="http://schemas.microsoft.com/office/powerpoint/2010/main" val="5936892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2146300" y="2848190"/>
            <a:ext cx="3387422" cy="27770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33722" y="2848190"/>
            <a:ext cx="3394378" cy="2777042"/>
          </a:xfrm>
          <a:prstGeom prst="rect">
            <a:avLst/>
          </a:prstGeom>
          <a:solidFill>
            <a:srgbClr val="469197"/>
          </a:solidFill>
        </p:spPr>
        <p:txBody>
          <a:bodyPr vert="horz" wrap="square" lIns="0" tIns="6985" rIns="0" bIns="0" rtlCol="0">
            <a:spAutoFit/>
          </a:bodyPr>
          <a:lstStyle/>
          <a:p>
            <a:pPr marL="117475" marR="227329" algn="just">
              <a:lnSpc>
                <a:spcPct val="150000"/>
              </a:lnSpc>
              <a:spcBef>
                <a:spcPts val="55"/>
              </a:spcBef>
            </a:pPr>
            <a:r>
              <a:rPr lang="zh-CN" altLang="en-US" sz="2000" dirty="0">
                <a:solidFill>
                  <a:srgbClr val="FFFFFF"/>
                </a:solidFill>
                <a:latin typeface="Droid Sans Fallback"/>
                <a:cs typeface="Droid Sans Fallback"/>
              </a:rPr>
              <a:t>给定多机器人系统、任务集 合和性能评价指标，为每个 子任务寻找合适的机器人执 行该任务，且使得机器人系 统执行任务集合的全部任务 时获得的收益达到最大。</a:t>
            </a:r>
            <a:endParaRPr lang="zh-CN" altLang="en-US" sz="2000" dirty="0">
              <a:latin typeface="Droid Sans Fallback"/>
              <a:cs typeface="Droid Sans Fallback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1C47AF3-F5EE-45F2-B0C9-033F98E268DE}"/>
              </a:ext>
            </a:extLst>
          </p:cNvPr>
          <p:cNvSpPr/>
          <p:nvPr/>
        </p:nvSpPr>
        <p:spPr>
          <a:xfrm>
            <a:off x="3715484" y="1883178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多机器人任务分配概念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4536446" y="5360036"/>
            <a:ext cx="864235" cy="329565"/>
          </a:xfrm>
          <a:custGeom>
            <a:avLst/>
            <a:gdLst/>
            <a:ahLst/>
            <a:cxnLst/>
            <a:rect l="l" t="t" r="r" b="b"/>
            <a:pathLst>
              <a:path w="864235" h="329564">
                <a:moveTo>
                  <a:pt x="864107" y="329184"/>
                </a:moveTo>
                <a:lnTo>
                  <a:pt x="864107" y="0"/>
                </a:lnTo>
                <a:lnTo>
                  <a:pt x="0" y="0"/>
                </a:lnTo>
                <a:lnTo>
                  <a:pt x="0" y="329184"/>
                </a:lnTo>
                <a:lnTo>
                  <a:pt x="5334" y="329184"/>
                </a:lnTo>
                <a:lnTo>
                  <a:pt x="5334" y="10668"/>
                </a:lnTo>
                <a:lnTo>
                  <a:pt x="11430" y="5334"/>
                </a:lnTo>
                <a:lnTo>
                  <a:pt x="11430" y="10668"/>
                </a:lnTo>
                <a:lnTo>
                  <a:pt x="852678" y="10668"/>
                </a:lnTo>
                <a:lnTo>
                  <a:pt x="852678" y="5334"/>
                </a:lnTo>
                <a:lnTo>
                  <a:pt x="858774" y="10668"/>
                </a:lnTo>
                <a:lnTo>
                  <a:pt x="858774" y="329184"/>
                </a:lnTo>
                <a:lnTo>
                  <a:pt x="864107" y="329184"/>
                </a:lnTo>
                <a:close/>
              </a:path>
              <a:path w="864235" h="329564">
                <a:moveTo>
                  <a:pt x="11430" y="10668"/>
                </a:moveTo>
                <a:lnTo>
                  <a:pt x="11430" y="5334"/>
                </a:lnTo>
                <a:lnTo>
                  <a:pt x="5334" y="10668"/>
                </a:lnTo>
                <a:lnTo>
                  <a:pt x="11430" y="10668"/>
                </a:lnTo>
                <a:close/>
              </a:path>
              <a:path w="864235" h="329564">
                <a:moveTo>
                  <a:pt x="11430" y="318516"/>
                </a:moveTo>
                <a:lnTo>
                  <a:pt x="11430" y="10668"/>
                </a:lnTo>
                <a:lnTo>
                  <a:pt x="5334" y="10668"/>
                </a:lnTo>
                <a:lnTo>
                  <a:pt x="5334" y="318516"/>
                </a:lnTo>
                <a:lnTo>
                  <a:pt x="11430" y="318516"/>
                </a:lnTo>
                <a:close/>
              </a:path>
              <a:path w="864235" h="329564">
                <a:moveTo>
                  <a:pt x="858774" y="318516"/>
                </a:moveTo>
                <a:lnTo>
                  <a:pt x="5334" y="318516"/>
                </a:lnTo>
                <a:lnTo>
                  <a:pt x="11430" y="323850"/>
                </a:lnTo>
                <a:lnTo>
                  <a:pt x="11430" y="329184"/>
                </a:lnTo>
                <a:lnTo>
                  <a:pt x="852678" y="329184"/>
                </a:lnTo>
                <a:lnTo>
                  <a:pt x="852678" y="323850"/>
                </a:lnTo>
                <a:lnTo>
                  <a:pt x="858774" y="318516"/>
                </a:lnTo>
                <a:close/>
              </a:path>
              <a:path w="864235" h="329564">
                <a:moveTo>
                  <a:pt x="11430" y="329184"/>
                </a:moveTo>
                <a:lnTo>
                  <a:pt x="11430" y="323850"/>
                </a:lnTo>
                <a:lnTo>
                  <a:pt x="5334" y="318516"/>
                </a:lnTo>
                <a:lnTo>
                  <a:pt x="5334" y="329184"/>
                </a:lnTo>
                <a:lnTo>
                  <a:pt x="11430" y="329184"/>
                </a:lnTo>
                <a:close/>
              </a:path>
              <a:path w="864235" h="329564">
                <a:moveTo>
                  <a:pt x="858774" y="10668"/>
                </a:moveTo>
                <a:lnTo>
                  <a:pt x="852678" y="5334"/>
                </a:lnTo>
                <a:lnTo>
                  <a:pt x="852678" y="10668"/>
                </a:lnTo>
                <a:lnTo>
                  <a:pt x="858774" y="10668"/>
                </a:lnTo>
                <a:close/>
              </a:path>
              <a:path w="864235" h="329564">
                <a:moveTo>
                  <a:pt x="858774" y="318516"/>
                </a:moveTo>
                <a:lnTo>
                  <a:pt x="858774" y="10668"/>
                </a:lnTo>
                <a:lnTo>
                  <a:pt x="852678" y="10668"/>
                </a:lnTo>
                <a:lnTo>
                  <a:pt x="852678" y="318516"/>
                </a:lnTo>
                <a:lnTo>
                  <a:pt x="858774" y="318516"/>
                </a:lnTo>
                <a:close/>
              </a:path>
              <a:path w="864235" h="329564">
                <a:moveTo>
                  <a:pt x="858774" y="329184"/>
                </a:moveTo>
                <a:lnTo>
                  <a:pt x="858774" y="318516"/>
                </a:lnTo>
                <a:lnTo>
                  <a:pt x="852678" y="323850"/>
                </a:lnTo>
                <a:lnTo>
                  <a:pt x="852678" y="329184"/>
                </a:lnTo>
                <a:lnTo>
                  <a:pt x="858774" y="329184"/>
                </a:lnTo>
                <a:close/>
              </a:path>
            </a:pathLst>
          </a:custGeom>
          <a:solidFill>
            <a:srgbClr val="29667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" name="组合 1"/>
          <p:cNvGrpSpPr/>
          <p:nvPr/>
        </p:nvGrpSpPr>
        <p:grpSpPr>
          <a:xfrm>
            <a:off x="4585442" y="2952116"/>
            <a:ext cx="4309644" cy="2737485"/>
            <a:chOff x="4585442" y="2952116"/>
            <a:chExt cx="4309644" cy="2737485"/>
          </a:xfrm>
        </p:grpSpPr>
        <p:sp>
          <p:nvSpPr>
            <p:cNvPr id="7" name="object 7"/>
            <p:cNvSpPr/>
            <p:nvPr/>
          </p:nvSpPr>
          <p:spPr>
            <a:xfrm>
              <a:off x="6520694" y="2952116"/>
              <a:ext cx="822960" cy="327025"/>
            </a:xfrm>
            <a:custGeom>
              <a:avLst/>
              <a:gdLst/>
              <a:ahLst/>
              <a:cxnLst/>
              <a:rect l="l" t="t" r="r" b="b"/>
              <a:pathLst>
                <a:path w="822960" h="327025">
                  <a:moveTo>
                    <a:pt x="822960" y="326898"/>
                  </a:moveTo>
                  <a:lnTo>
                    <a:pt x="822960" y="0"/>
                  </a:lnTo>
                  <a:lnTo>
                    <a:pt x="0" y="0"/>
                  </a:lnTo>
                  <a:lnTo>
                    <a:pt x="0" y="326898"/>
                  </a:lnTo>
                  <a:lnTo>
                    <a:pt x="5334" y="326898"/>
                  </a:lnTo>
                  <a:lnTo>
                    <a:pt x="5334" y="10668"/>
                  </a:lnTo>
                  <a:lnTo>
                    <a:pt x="10668" y="5334"/>
                  </a:lnTo>
                  <a:lnTo>
                    <a:pt x="10668" y="10668"/>
                  </a:lnTo>
                  <a:lnTo>
                    <a:pt x="811530" y="10668"/>
                  </a:lnTo>
                  <a:lnTo>
                    <a:pt x="811530" y="5334"/>
                  </a:lnTo>
                  <a:lnTo>
                    <a:pt x="817626" y="10668"/>
                  </a:lnTo>
                  <a:lnTo>
                    <a:pt x="817626" y="326898"/>
                  </a:lnTo>
                  <a:lnTo>
                    <a:pt x="822960" y="326898"/>
                  </a:lnTo>
                  <a:close/>
                </a:path>
                <a:path w="822960" h="327025">
                  <a:moveTo>
                    <a:pt x="10668" y="10668"/>
                  </a:moveTo>
                  <a:lnTo>
                    <a:pt x="10668" y="5334"/>
                  </a:lnTo>
                  <a:lnTo>
                    <a:pt x="5334" y="10668"/>
                  </a:lnTo>
                  <a:lnTo>
                    <a:pt x="10668" y="10668"/>
                  </a:lnTo>
                  <a:close/>
                </a:path>
                <a:path w="822960" h="327025">
                  <a:moveTo>
                    <a:pt x="10668" y="316230"/>
                  </a:moveTo>
                  <a:lnTo>
                    <a:pt x="10668" y="10668"/>
                  </a:lnTo>
                  <a:lnTo>
                    <a:pt x="5334" y="10668"/>
                  </a:lnTo>
                  <a:lnTo>
                    <a:pt x="5334" y="316230"/>
                  </a:lnTo>
                  <a:lnTo>
                    <a:pt x="10668" y="316230"/>
                  </a:lnTo>
                  <a:close/>
                </a:path>
                <a:path w="822960" h="327025">
                  <a:moveTo>
                    <a:pt x="817626" y="316230"/>
                  </a:moveTo>
                  <a:lnTo>
                    <a:pt x="5334" y="316230"/>
                  </a:lnTo>
                  <a:lnTo>
                    <a:pt x="10668" y="321564"/>
                  </a:lnTo>
                  <a:lnTo>
                    <a:pt x="10668" y="326898"/>
                  </a:lnTo>
                  <a:lnTo>
                    <a:pt x="811530" y="326898"/>
                  </a:lnTo>
                  <a:lnTo>
                    <a:pt x="811530" y="321564"/>
                  </a:lnTo>
                  <a:lnTo>
                    <a:pt x="817626" y="316230"/>
                  </a:lnTo>
                  <a:close/>
                </a:path>
                <a:path w="822960" h="327025">
                  <a:moveTo>
                    <a:pt x="10668" y="326898"/>
                  </a:moveTo>
                  <a:lnTo>
                    <a:pt x="10668" y="321564"/>
                  </a:lnTo>
                  <a:lnTo>
                    <a:pt x="5334" y="316230"/>
                  </a:lnTo>
                  <a:lnTo>
                    <a:pt x="5334" y="326898"/>
                  </a:lnTo>
                  <a:lnTo>
                    <a:pt x="10668" y="326898"/>
                  </a:lnTo>
                  <a:close/>
                </a:path>
                <a:path w="822960" h="327025">
                  <a:moveTo>
                    <a:pt x="817626" y="10668"/>
                  </a:moveTo>
                  <a:lnTo>
                    <a:pt x="811530" y="5334"/>
                  </a:lnTo>
                  <a:lnTo>
                    <a:pt x="811530" y="10668"/>
                  </a:lnTo>
                  <a:lnTo>
                    <a:pt x="817626" y="10668"/>
                  </a:lnTo>
                  <a:close/>
                </a:path>
                <a:path w="822960" h="327025">
                  <a:moveTo>
                    <a:pt x="817626" y="316230"/>
                  </a:moveTo>
                  <a:lnTo>
                    <a:pt x="817626" y="10668"/>
                  </a:lnTo>
                  <a:lnTo>
                    <a:pt x="811530" y="10668"/>
                  </a:lnTo>
                  <a:lnTo>
                    <a:pt x="811530" y="316230"/>
                  </a:lnTo>
                  <a:lnTo>
                    <a:pt x="817626" y="316230"/>
                  </a:lnTo>
                  <a:close/>
                </a:path>
                <a:path w="822960" h="327025">
                  <a:moveTo>
                    <a:pt x="817626" y="326898"/>
                  </a:moveTo>
                  <a:lnTo>
                    <a:pt x="817626" y="316230"/>
                  </a:lnTo>
                  <a:lnTo>
                    <a:pt x="811530" y="321564"/>
                  </a:lnTo>
                  <a:lnTo>
                    <a:pt x="811530" y="326898"/>
                  </a:lnTo>
                  <a:lnTo>
                    <a:pt x="817626" y="326898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668016" y="3747643"/>
              <a:ext cx="1123950" cy="329565"/>
            </a:xfrm>
            <a:custGeom>
              <a:avLst/>
              <a:gdLst/>
              <a:ahLst/>
              <a:cxnLst/>
              <a:rect l="l" t="t" r="r" b="b"/>
              <a:pathLst>
                <a:path w="1123950" h="329564">
                  <a:moveTo>
                    <a:pt x="1123950" y="329184"/>
                  </a:moveTo>
                  <a:lnTo>
                    <a:pt x="1123950" y="0"/>
                  </a:lnTo>
                  <a:lnTo>
                    <a:pt x="0" y="0"/>
                  </a:lnTo>
                  <a:lnTo>
                    <a:pt x="0" y="329184"/>
                  </a:lnTo>
                  <a:lnTo>
                    <a:pt x="5334" y="329184"/>
                  </a:lnTo>
                  <a:lnTo>
                    <a:pt x="5334" y="11430"/>
                  </a:lnTo>
                  <a:lnTo>
                    <a:pt x="10668" y="5334"/>
                  </a:lnTo>
                  <a:lnTo>
                    <a:pt x="10668" y="11430"/>
                  </a:lnTo>
                  <a:lnTo>
                    <a:pt x="1112520" y="11430"/>
                  </a:lnTo>
                  <a:lnTo>
                    <a:pt x="1112520" y="5334"/>
                  </a:lnTo>
                  <a:lnTo>
                    <a:pt x="1117853" y="11430"/>
                  </a:lnTo>
                  <a:lnTo>
                    <a:pt x="1117853" y="329184"/>
                  </a:lnTo>
                  <a:lnTo>
                    <a:pt x="1123950" y="329184"/>
                  </a:lnTo>
                  <a:close/>
                </a:path>
                <a:path w="1123950" h="329564">
                  <a:moveTo>
                    <a:pt x="10668" y="11430"/>
                  </a:moveTo>
                  <a:lnTo>
                    <a:pt x="10668" y="5334"/>
                  </a:lnTo>
                  <a:lnTo>
                    <a:pt x="5334" y="11430"/>
                  </a:lnTo>
                  <a:lnTo>
                    <a:pt x="10668" y="11430"/>
                  </a:lnTo>
                  <a:close/>
                </a:path>
                <a:path w="1123950" h="329564">
                  <a:moveTo>
                    <a:pt x="10668" y="318516"/>
                  </a:moveTo>
                  <a:lnTo>
                    <a:pt x="10668" y="11430"/>
                  </a:lnTo>
                  <a:lnTo>
                    <a:pt x="5334" y="11430"/>
                  </a:lnTo>
                  <a:lnTo>
                    <a:pt x="5334" y="318516"/>
                  </a:lnTo>
                  <a:lnTo>
                    <a:pt x="10668" y="318516"/>
                  </a:lnTo>
                  <a:close/>
                </a:path>
                <a:path w="1123950" h="329564">
                  <a:moveTo>
                    <a:pt x="1117853" y="318516"/>
                  </a:moveTo>
                  <a:lnTo>
                    <a:pt x="5334" y="318516"/>
                  </a:lnTo>
                  <a:lnTo>
                    <a:pt x="10668" y="323850"/>
                  </a:lnTo>
                  <a:lnTo>
                    <a:pt x="10668" y="329184"/>
                  </a:lnTo>
                  <a:lnTo>
                    <a:pt x="1112520" y="329184"/>
                  </a:lnTo>
                  <a:lnTo>
                    <a:pt x="1112520" y="323850"/>
                  </a:lnTo>
                  <a:lnTo>
                    <a:pt x="1117853" y="318516"/>
                  </a:lnTo>
                  <a:close/>
                </a:path>
                <a:path w="1123950" h="329564">
                  <a:moveTo>
                    <a:pt x="10668" y="329184"/>
                  </a:moveTo>
                  <a:lnTo>
                    <a:pt x="10668" y="323850"/>
                  </a:lnTo>
                  <a:lnTo>
                    <a:pt x="5334" y="318516"/>
                  </a:lnTo>
                  <a:lnTo>
                    <a:pt x="5334" y="329184"/>
                  </a:lnTo>
                  <a:lnTo>
                    <a:pt x="10668" y="329184"/>
                  </a:lnTo>
                  <a:close/>
                </a:path>
                <a:path w="1123950" h="329564">
                  <a:moveTo>
                    <a:pt x="1117853" y="11430"/>
                  </a:moveTo>
                  <a:lnTo>
                    <a:pt x="1112520" y="5334"/>
                  </a:lnTo>
                  <a:lnTo>
                    <a:pt x="1112520" y="11430"/>
                  </a:lnTo>
                  <a:lnTo>
                    <a:pt x="1117853" y="11430"/>
                  </a:lnTo>
                  <a:close/>
                </a:path>
                <a:path w="1123950" h="329564">
                  <a:moveTo>
                    <a:pt x="1117853" y="318516"/>
                  </a:moveTo>
                  <a:lnTo>
                    <a:pt x="1117853" y="11430"/>
                  </a:lnTo>
                  <a:lnTo>
                    <a:pt x="1112520" y="11430"/>
                  </a:lnTo>
                  <a:lnTo>
                    <a:pt x="1112520" y="318516"/>
                  </a:lnTo>
                  <a:lnTo>
                    <a:pt x="1117853" y="318516"/>
                  </a:lnTo>
                  <a:close/>
                </a:path>
                <a:path w="1123950" h="329564">
                  <a:moveTo>
                    <a:pt x="1117853" y="329184"/>
                  </a:moveTo>
                  <a:lnTo>
                    <a:pt x="1117853" y="318516"/>
                  </a:lnTo>
                  <a:lnTo>
                    <a:pt x="1112520" y="323850"/>
                  </a:lnTo>
                  <a:lnTo>
                    <a:pt x="1112520" y="329184"/>
                  </a:lnTo>
                  <a:lnTo>
                    <a:pt x="1117853" y="329184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232402" y="3755263"/>
              <a:ext cx="981710" cy="328930"/>
            </a:xfrm>
            <a:custGeom>
              <a:avLst/>
              <a:gdLst/>
              <a:ahLst/>
              <a:cxnLst/>
              <a:rect l="l" t="t" r="r" b="b"/>
              <a:pathLst>
                <a:path w="981710" h="328929">
                  <a:moveTo>
                    <a:pt x="981456" y="328422"/>
                  </a:moveTo>
                  <a:lnTo>
                    <a:pt x="981456" y="0"/>
                  </a:lnTo>
                  <a:lnTo>
                    <a:pt x="0" y="0"/>
                  </a:lnTo>
                  <a:lnTo>
                    <a:pt x="0" y="328422"/>
                  </a:lnTo>
                  <a:lnTo>
                    <a:pt x="5334" y="328422"/>
                  </a:lnTo>
                  <a:lnTo>
                    <a:pt x="5334" y="11430"/>
                  </a:lnTo>
                  <a:lnTo>
                    <a:pt x="10667" y="5334"/>
                  </a:lnTo>
                  <a:lnTo>
                    <a:pt x="10667" y="11430"/>
                  </a:lnTo>
                  <a:lnTo>
                    <a:pt x="970026" y="11429"/>
                  </a:lnTo>
                  <a:lnTo>
                    <a:pt x="970026" y="5334"/>
                  </a:lnTo>
                  <a:lnTo>
                    <a:pt x="975360" y="11429"/>
                  </a:lnTo>
                  <a:lnTo>
                    <a:pt x="975360" y="328422"/>
                  </a:lnTo>
                  <a:lnTo>
                    <a:pt x="981456" y="328422"/>
                  </a:lnTo>
                  <a:close/>
                </a:path>
                <a:path w="981710" h="328929">
                  <a:moveTo>
                    <a:pt x="10667" y="11430"/>
                  </a:moveTo>
                  <a:lnTo>
                    <a:pt x="10667" y="5334"/>
                  </a:lnTo>
                  <a:lnTo>
                    <a:pt x="5334" y="11430"/>
                  </a:lnTo>
                  <a:lnTo>
                    <a:pt x="10667" y="11430"/>
                  </a:lnTo>
                  <a:close/>
                </a:path>
                <a:path w="981710" h="328929">
                  <a:moveTo>
                    <a:pt x="10667" y="317754"/>
                  </a:moveTo>
                  <a:lnTo>
                    <a:pt x="10667" y="11430"/>
                  </a:lnTo>
                  <a:lnTo>
                    <a:pt x="5334" y="11430"/>
                  </a:lnTo>
                  <a:lnTo>
                    <a:pt x="5334" y="317754"/>
                  </a:lnTo>
                  <a:lnTo>
                    <a:pt x="10667" y="317754"/>
                  </a:lnTo>
                  <a:close/>
                </a:path>
                <a:path w="981710" h="328929">
                  <a:moveTo>
                    <a:pt x="975360" y="317753"/>
                  </a:moveTo>
                  <a:lnTo>
                    <a:pt x="5334" y="317754"/>
                  </a:lnTo>
                  <a:lnTo>
                    <a:pt x="10667" y="323088"/>
                  </a:lnTo>
                  <a:lnTo>
                    <a:pt x="10667" y="328422"/>
                  </a:lnTo>
                  <a:lnTo>
                    <a:pt x="970026" y="328422"/>
                  </a:lnTo>
                  <a:lnTo>
                    <a:pt x="970026" y="323088"/>
                  </a:lnTo>
                  <a:lnTo>
                    <a:pt x="975360" y="317753"/>
                  </a:lnTo>
                  <a:close/>
                </a:path>
                <a:path w="981710" h="328929">
                  <a:moveTo>
                    <a:pt x="10667" y="328422"/>
                  </a:moveTo>
                  <a:lnTo>
                    <a:pt x="10667" y="323088"/>
                  </a:lnTo>
                  <a:lnTo>
                    <a:pt x="5334" y="317754"/>
                  </a:lnTo>
                  <a:lnTo>
                    <a:pt x="5334" y="328422"/>
                  </a:lnTo>
                  <a:lnTo>
                    <a:pt x="10667" y="328422"/>
                  </a:lnTo>
                  <a:close/>
                </a:path>
                <a:path w="981710" h="328929">
                  <a:moveTo>
                    <a:pt x="975360" y="11429"/>
                  </a:moveTo>
                  <a:lnTo>
                    <a:pt x="970026" y="5334"/>
                  </a:lnTo>
                  <a:lnTo>
                    <a:pt x="970026" y="11429"/>
                  </a:lnTo>
                  <a:lnTo>
                    <a:pt x="975360" y="11429"/>
                  </a:lnTo>
                  <a:close/>
                </a:path>
                <a:path w="981710" h="328929">
                  <a:moveTo>
                    <a:pt x="975360" y="317753"/>
                  </a:moveTo>
                  <a:lnTo>
                    <a:pt x="975360" y="11429"/>
                  </a:lnTo>
                  <a:lnTo>
                    <a:pt x="970026" y="11429"/>
                  </a:lnTo>
                  <a:lnTo>
                    <a:pt x="970026" y="317753"/>
                  </a:lnTo>
                  <a:lnTo>
                    <a:pt x="975360" y="317753"/>
                  </a:lnTo>
                  <a:close/>
                </a:path>
                <a:path w="981710" h="328929">
                  <a:moveTo>
                    <a:pt x="975360" y="328422"/>
                  </a:moveTo>
                  <a:lnTo>
                    <a:pt x="975360" y="317753"/>
                  </a:lnTo>
                  <a:lnTo>
                    <a:pt x="970026" y="323088"/>
                  </a:lnTo>
                  <a:lnTo>
                    <a:pt x="970026" y="328422"/>
                  </a:lnTo>
                  <a:lnTo>
                    <a:pt x="975360" y="328422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4966976" y="4563745"/>
              <a:ext cx="1049655" cy="327660"/>
            </a:xfrm>
            <a:custGeom>
              <a:avLst/>
              <a:gdLst/>
              <a:ahLst/>
              <a:cxnLst/>
              <a:rect l="l" t="t" r="r" b="b"/>
              <a:pathLst>
                <a:path w="1049654" h="327660">
                  <a:moveTo>
                    <a:pt x="1049273" y="327660"/>
                  </a:moveTo>
                  <a:lnTo>
                    <a:pt x="1049273" y="0"/>
                  </a:lnTo>
                  <a:lnTo>
                    <a:pt x="0" y="0"/>
                  </a:lnTo>
                  <a:lnTo>
                    <a:pt x="0" y="327660"/>
                  </a:lnTo>
                  <a:lnTo>
                    <a:pt x="5333" y="327660"/>
                  </a:lnTo>
                  <a:lnTo>
                    <a:pt x="5333" y="11430"/>
                  </a:lnTo>
                  <a:lnTo>
                    <a:pt x="11430" y="6096"/>
                  </a:lnTo>
                  <a:lnTo>
                    <a:pt x="11430" y="11430"/>
                  </a:lnTo>
                  <a:lnTo>
                    <a:pt x="1038605" y="11430"/>
                  </a:lnTo>
                  <a:lnTo>
                    <a:pt x="1038605" y="6096"/>
                  </a:lnTo>
                  <a:lnTo>
                    <a:pt x="1043939" y="11430"/>
                  </a:lnTo>
                  <a:lnTo>
                    <a:pt x="1043939" y="327660"/>
                  </a:lnTo>
                  <a:lnTo>
                    <a:pt x="1049273" y="327660"/>
                  </a:lnTo>
                  <a:close/>
                </a:path>
                <a:path w="1049654" h="327660">
                  <a:moveTo>
                    <a:pt x="11430" y="11430"/>
                  </a:moveTo>
                  <a:lnTo>
                    <a:pt x="11430" y="6096"/>
                  </a:lnTo>
                  <a:lnTo>
                    <a:pt x="5333" y="11430"/>
                  </a:lnTo>
                  <a:lnTo>
                    <a:pt x="11430" y="11430"/>
                  </a:lnTo>
                  <a:close/>
                </a:path>
                <a:path w="1049654" h="327660">
                  <a:moveTo>
                    <a:pt x="11430" y="316230"/>
                  </a:moveTo>
                  <a:lnTo>
                    <a:pt x="11430" y="11430"/>
                  </a:lnTo>
                  <a:lnTo>
                    <a:pt x="5333" y="11430"/>
                  </a:lnTo>
                  <a:lnTo>
                    <a:pt x="5333" y="316230"/>
                  </a:lnTo>
                  <a:lnTo>
                    <a:pt x="11430" y="316230"/>
                  </a:lnTo>
                  <a:close/>
                </a:path>
                <a:path w="1049654" h="327660">
                  <a:moveTo>
                    <a:pt x="1043939" y="316230"/>
                  </a:moveTo>
                  <a:lnTo>
                    <a:pt x="5333" y="316230"/>
                  </a:lnTo>
                  <a:lnTo>
                    <a:pt x="11430" y="322326"/>
                  </a:lnTo>
                  <a:lnTo>
                    <a:pt x="11429" y="327660"/>
                  </a:lnTo>
                  <a:lnTo>
                    <a:pt x="1038605" y="327660"/>
                  </a:lnTo>
                  <a:lnTo>
                    <a:pt x="1038605" y="322326"/>
                  </a:lnTo>
                  <a:lnTo>
                    <a:pt x="1043939" y="316230"/>
                  </a:lnTo>
                  <a:close/>
                </a:path>
                <a:path w="1049654" h="327660">
                  <a:moveTo>
                    <a:pt x="11429" y="327660"/>
                  </a:moveTo>
                  <a:lnTo>
                    <a:pt x="11430" y="322326"/>
                  </a:lnTo>
                  <a:lnTo>
                    <a:pt x="5333" y="316230"/>
                  </a:lnTo>
                  <a:lnTo>
                    <a:pt x="5333" y="327660"/>
                  </a:lnTo>
                  <a:lnTo>
                    <a:pt x="11429" y="327660"/>
                  </a:lnTo>
                  <a:close/>
                </a:path>
                <a:path w="1049654" h="327660">
                  <a:moveTo>
                    <a:pt x="1043939" y="11430"/>
                  </a:moveTo>
                  <a:lnTo>
                    <a:pt x="1038605" y="6096"/>
                  </a:lnTo>
                  <a:lnTo>
                    <a:pt x="1038605" y="11430"/>
                  </a:lnTo>
                  <a:lnTo>
                    <a:pt x="1043939" y="11430"/>
                  </a:lnTo>
                  <a:close/>
                </a:path>
                <a:path w="1049654" h="327660">
                  <a:moveTo>
                    <a:pt x="1043939" y="316230"/>
                  </a:moveTo>
                  <a:lnTo>
                    <a:pt x="1043939" y="11430"/>
                  </a:lnTo>
                  <a:lnTo>
                    <a:pt x="1038605" y="11430"/>
                  </a:lnTo>
                  <a:lnTo>
                    <a:pt x="1038605" y="316230"/>
                  </a:lnTo>
                  <a:lnTo>
                    <a:pt x="1043939" y="316230"/>
                  </a:lnTo>
                  <a:close/>
                </a:path>
                <a:path w="1049654" h="327660">
                  <a:moveTo>
                    <a:pt x="1043939" y="327660"/>
                  </a:moveTo>
                  <a:lnTo>
                    <a:pt x="1043939" y="316230"/>
                  </a:lnTo>
                  <a:lnTo>
                    <a:pt x="1038605" y="322326"/>
                  </a:lnTo>
                  <a:lnTo>
                    <a:pt x="1038605" y="327660"/>
                  </a:lnTo>
                  <a:lnTo>
                    <a:pt x="1043939" y="327660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245356" y="4563745"/>
              <a:ext cx="1043305" cy="327660"/>
            </a:xfrm>
            <a:custGeom>
              <a:avLst/>
              <a:gdLst/>
              <a:ahLst/>
              <a:cxnLst/>
              <a:rect l="l" t="t" r="r" b="b"/>
              <a:pathLst>
                <a:path w="1043304" h="327660">
                  <a:moveTo>
                    <a:pt x="1043177" y="327660"/>
                  </a:moveTo>
                  <a:lnTo>
                    <a:pt x="1043177" y="0"/>
                  </a:lnTo>
                  <a:lnTo>
                    <a:pt x="0" y="0"/>
                  </a:lnTo>
                  <a:lnTo>
                    <a:pt x="0" y="327660"/>
                  </a:lnTo>
                  <a:lnTo>
                    <a:pt x="5334" y="327660"/>
                  </a:lnTo>
                  <a:lnTo>
                    <a:pt x="5334" y="11430"/>
                  </a:lnTo>
                  <a:lnTo>
                    <a:pt x="10668" y="6096"/>
                  </a:lnTo>
                  <a:lnTo>
                    <a:pt x="10668" y="11430"/>
                  </a:lnTo>
                  <a:lnTo>
                    <a:pt x="1032510" y="11430"/>
                  </a:lnTo>
                  <a:lnTo>
                    <a:pt x="1032510" y="6096"/>
                  </a:lnTo>
                  <a:lnTo>
                    <a:pt x="1037844" y="11430"/>
                  </a:lnTo>
                  <a:lnTo>
                    <a:pt x="1037844" y="327660"/>
                  </a:lnTo>
                  <a:lnTo>
                    <a:pt x="1043177" y="327660"/>
                  </a:lnTo>
                  <a:close/>
                </a:path>
                <a:path w="1043304" h="327660">
                  <a:moveTo>
                    <a:pt x="10668" y="11430"/>
                  </a:moveTo>
                  <a:lnTo>
                    <a:pt x="10668" y="6096"/>
                  </a:lnTo>
                  <a:lnTo>
                    <a:pt x="5334" y="11430"/>
                  </a:lnTo>
                  <a:lnTo>
                    <a:pt x="10668" y="11430"/>
                  </a:lnTo>
                  <a:close/>
                </a:path>
                <a:path w="1043304" h="327660">
                  <a:moveTo>
                    <a:pt x="10668" y="316230"/>
                  </a:moveTo>
                  <a:lnTo>
                    <a:pt x="10668" y="11430"/>
                  </a:lnTo>
                  <a:lnTo>
                    <a:pt x="5334" y="11430"/>
                  </a:lnTo>
                  <a:lnTo>
                    <a:pt x="5334" y="316230"/>
                  </a:lnTo>
                  <a:lnTo>
                    <a:pt x="10668" y="316230"/>
                  </a:lnTo>
                  <a:close/>
                </a:path>
                <a:path w="1043304" h="327660">
                  <a:moveTo>
                    <a:pt x="1037844" y="316230"/>
                  </a:moveTo>
                  <a:lnTo>
                    <a:pt x="5334" y="316230"/>
                  </a:lnTo>
                  <a:lnTo>
                    <a:pt x="10668" y="322326"/>
                  </a:lnTo>
                  <a:lnTo>
                    <a:pt x="10668" y="327660"/>
                  </a:lnTo>
                  <a:lnTo>
                    <a:pt x="1032510" y="327660"/>
                  </a:lnTo>
                  <a:lnTo>
                    <a:pt x="1032510" y="322326"/>
                  </a:lnTo>
                  <a:lnTo>
                    <a:pt x="1037844" y="316230"/>
                  </a:lnTo>
                  <a:close/>
                </a:path>
                <a:path w="1043304" h="327660">
                  <a:moveTo>
                    <a:pt x="10668" y="327660"/>
                  </a:moveTo>
                  <a:lnTo>
                    <a:pt x="10668" y="322326"/>
                  </a:lnTo>
                  <a:lnTo>
                    <a:pt x="5334" y="316230"/>
                  </a:lnTo>
                  <a:lnTo>
                    <a:pt x="5334" y="327660"/>
                  </a:lnTo>
                  <a:lnTo>
                    <a:pt x="10668" y="327660"/>
                  </a:lnTo>
                  <a:close/>
                </a:path>
                <a:path w="1043304" h="327660">
                  <a:moveTo>
                    <a:pt x="1037844" y="11430"/>
                  </a:moveTo>
                  <a:lnTo>
                    <a:pt x="1032510" y="6096"/>
                  </a:lnTo>
                  <a:lnTo>
                    <a:pt x="1032510" y="11430"/>
                  </a:lnTo>
                  <a:lnTo>
                    <a:pt x="1037844" y="11430"/>
                  </a:lnTo>
                  <a:close/>
                </a:path>
                <a:path w="1043304" h="327660">
                  <a:moveTo>
                    <a:pt x="1037844" y="316230"/>
                  </a:moveTo>
                  <a:lnTo>
                    <a:pt x="1037844" y="11430"/>
                  </a:lnTo>
                  <a:lnTo>
                    <a:pt x="1032510" y="11430"/>
                  </a:lnTo>
                  <a:lnTo>
                    <a:pt x="1032510" y="316230"/>
                  </a:lnTo>
                  <a:lnTo>
                    <a:pt x="1037844" y="316230"/>
                  </a:lnTo>
                  <a:close/>
                </a:path>
                <a:path w="1043304" h="327660">
                  <a:moveTo>
                    <a:pt x="1037844" y="327660"/>
                  </a:moveTo>
                  <a:lnTo>
                    <a:pt x="1037844" y="316230"/>
                  </a:lnTo>
                  <a:lnTo>
                    <a:pt x="1032510" y="322326"/>
                  </a:lnTo>
                  <a:lnTo>
                    <a:pt x="1032510" y="327660"/>
                  </a:lnTo>
                  <a:lnTo>
                    <a:pt x="1037844" y="327660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5524760" y="5360036"/>
              <a:ext cx="974725" cy="329565"/>
            </a:xfrm>
            <a:custGeom>
              <a:avLst/>
              <a:gdLst/>
              <a:ahLst/>
              <a:cxnLst/>
              <a:rect l="l" t="t" r="r" b="b"/>
              <a:pathLst>
                <a:path w="974725" h="329564">
                  <a:moveTo>
                    <a:pt x="974597" y="329184"/>
                  </a:moveTo>
                  <a:lnTo>
                    <a:pt x="974597" y="0"/>
                  </a:lnTo>
                  <a:lnTo>
                    <a:pt x="0" y="0"/>
                  </a:lnTo>
                  <a:lnTo>
                    <a:pt x="0" y="329184"/>
                  </a:lnTo>
                  <a:lnTo>
                    <a:pt x="5334" y="329184"/>
                  </a:lnTo>
                  <a:lnTo>
                    <a:pt x="5334" y="10668"/>
                  </a:lnTo>
                  <a:lnTo>
                    <a:pt x="10668" y="5334"/>
                  </a:lnTo>
                  <a:lnTo>
                    <a:pt x="10668" y="10668"/>
                  </a:lnTo>
                  <a:lnTo>
                    <a:pt x="963929" y="10668"/>
                  </a:lnTo>
                  <a:lnTo>
                    <a:pt x="963929" y="5334"/>
                  </a:lnTo>
                  <a:lnTo>
                    <a:pt x="969263" y="10668"/>
                  </a:lnTo>
                  <a:lnTo>
                    <a:pt x="969263" y="329184"/>
                  </a:lnTo>
                  <a:lnTo>
                    <a:pt x="974597" y="329184"/>
                  </a:lnTo>
                  <a:close/>
                </a:path>
                <a:path w="974725" h="329564">
                  <a:moveTo>
                    <a:pt x="10668" y="10668"/>
                  </a:moveTo>
                  <a:lnTo>
                    <a:pt x="10668" y="5334"/>
                  </a:lnTo>
                  <a:lnTo>
                    <a:pt x="5334" y="10668"/>
                  </a:lnTo>
                  <a:lnTo>
                    <a:pt x="10668" y="10668"/>
                  </a:lnTo>
                  <a:close/>
                </a:path>
                <a:path w="974725" h="329564">
                  <a:moveTo>
                    <a:pt x="10668" y="318516"/>
                  </a:moveTo>
                  <a:lnTo>
                    <a:pt x="10668" y="10668"/>
                  </a:lnTo>
                  <a:lnTo>
                    <a:pt x="5334" y="10668"/>
                  </a:lnTo>
                  <a:lnTo>
                    <a:pt x="5334" y="318516"/>
                  </a:lnTo>
                  <a:lnTo>
                    <a:pt x="10668" y="318516"/>
                  </a:lnTo>
                  <a:close/>
                </a:path>
                <a:path w="974725" h="329564">
                  <a:moveTo>
                    <a:pt x="969263" y="318516"/>
                  </a:moveTo>
                  <a:lnTo>
                    <a:pt x="5334" y="318516"/>
                  </a:lnTo>
                  <a:lnTo>
                    <a:pt x="10668" y="323850"/>
                  </a:lnTo>
                  <a:lnTo>
                    <a:pt x="10668" y="329184"/>
                  </a:lnTo>
                  <a:lnTo>
                    <a:pt x="963929" y="329184"/>
                  </a:lnTo>
                  <a:lnTo>
                    <a:pt x="963929" y="323850"/>
                  </a:lnTo>
                  <a:lnTo>
                    <a:pt x="969263" y="318516"/>
                  </a:lnTo>
                  <a:close/>
                </a:path>
                <a:path w="974725" h="329564">
                  <a:moveTo>
                    <a:pt x="10668" y="329184"/>
                  </a:moveTo>
                  <a:lnTo>
                    <a:pt x="10668" y="323850"/>
                  </a:lnTo>
                  <a:lnTo>
                    <a:pt x="5334" y="318516"/>
                  </a:lnTo>
                  <a:lnTo>
                    <a:pt x="5334" y="329184"/>
                  </a:lnTo>
                  <a:lnTo>
                    <a:pt x="10668" y="329184"/>
                  </a:lnTo>
                  <a:close/>
                </a:path>
                <a:path w="974725" h="329564">
                  <a:moveTo>
                    <a:pt x="969263" y="10668"/>
                  </a:moveTo>
                  <a:lnTo>
                    <a:pt x="963929" y="5334"/>
                  </a:lnTo>
                  <a:lnTo>
                    <a:pt x="963929" y="10668"/>
                  </a:lnTo>
                  <a:lnTo>
                    <a:pt x="969263" y="10668"/>
                  </a:lnTo>
                  <a:close/>
                </a:path>
                <a:path w="974725" h="329564">
                  <a:moveTo>
                    <a:pt x="969263" y="318516"/>
                  </a:moveTo>
                  <a:lnTo>
                    <a:pt x="969263" y="10668"/>
                  </a:lnTo>
                  <a:lnTo>
                    <a:pt x="963929" y="10668"/>
                  </a:lnTo>
                  <a:lnTo>
                    <a:pt x="963929" y="318516"/>
                  </a:lnTo>
                  <a:lnTo>
                    <a:pt x="969263" y="318516"/>
                  </a:lnTo>
                  <a:close/>
                </a:path>
                <a:path w="974725" h="329564">
                  <a:moveTo>
                    <a:pt x="969263" y="329184"/>
                  </a:moveTo>
                  <a:lnTo>
                    <a:pt x="969263" y="318516"/>
                  </a:lnTo>
                  <a:lnTo>
                    <a:pt x="963929" y="323850"/>
                  </a:lnTo>
                  <a:lnTo>
                    <a:pt x="963929" y="329184"/>
                  </a:lnTo>
                  <a:lnTo>
                    <a:pt x="969263" y="329184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724910" y="5360036"/>
              <a:ext cx="974725" cy="329565"/>
            </a:xfrm>
            <a:custGeom>
              <a:avLst/>
              <a:gdLst/>
              <a:ahLst/>
              <a:cxnLst/>
              <a:rect l="l" t="t" r="r" b="b"/>
              <a:pathLst>
                <a:path w="974725" h="329564">
                  <a:moveTo>
                    <a:pt x="974598" y="329184"/>
                  </a:moveTo>
                  <a:lnTo>
                    <a:pt x="974598" y="0"/>
                  </a:lnTo>
                  <a:lnTo>
                    <a:pt x="0" y="0"/>
                  </a:lnTo>
                  <a:lnTo>
                    <a:pt x="0" y="329184"/>
                  </a:lnTo>
                  <a:lnTo>
                    <a:pt x="5333" y="329184"/>
                  </a:lnTo>
                  <a:lnTo>
                    <a:pt x="5333" y="10668"/>
                  </a:lnTo>
                  <a:lnTo>
                    <a:pt x="10667" y="5334"/>
                  </a:lnTo>
                  <a:lnTo>
                    <a:pt x="10667" y="10668"/>
                  </a:lnTo>
                  <a:lnTo>
                    <a:pt x="963929" y="10668"/>
                  </a:lnTo>
                  <a:lnTo>
                    <a:pt x="963929" y="5334"/>
                  </a:lnTo>
                  <a:lnTo>
                    <a:pt x="969263" y="10668"/>
                  </a:lnTo>
                  <a:lnTo>
                    <a:pt x="969263" y="329184"/>
                  </a:lnTo>
                  <a:lnTo>
                    <a:pt x="974598" y="329184"/>
                  </a:lnTo>
                  <a:close/>
                </a:path>
                <a:path w="974725" h="329564">
                  <a:moveTo>
                    <a:pt x="10667" y="10668"/>
                  </a:moveTo>
                  <a:lnTo>
                    <a:pt x="10667" y="5334"/>
                  </a:lnTo>
                  <a:lnTo>
                    <a:pt x="5333" y="10668"/>
                  </a:lnTo>
                  <a:lnTo>
                    <a:pt x="10667" y="10668"/>
                  </a:lnTo>
                  <a:close/>
                </a:path>
                <a:path w="974725" h="329564">
                  <a:moveTo>
                    <a:pt x="10667" y="318516"/>
                  </a:moveTo>
                  <a:lnTo>
                    <a:pt x="10667" y="10668"/>
                  </a:lnTo>
                  <a:lnTo>
                    <a:pt x="5333" y="10668"/>
                  </a:lnTo>
                  <a:lnTo>
                    <a:pt x="5333" y="318516"/>
                  </a:lnTo>
                  <a:lnTo>
                    <a:pt x="10667" y="318516"/>
                  </a:lnTo>
                  <a:close/>
                </a:path>
                <a:path w="974725" h="329564">
                  <a:moveTo>
                    <a:pt x="969263" y="318516"/>
                  </a:moveTo>
                  <a:lnTo>
                    <a:pt x="5333" y="318516"/>
                  </a:lnTo>
                  <a:lnTo>
                    <a:pt x="10667" y="323850"/>
                  </a:lnTo>
                  <a:lnTo>
                    <a:pt x="10667" y="329184"/>
                  </a:lnTo>
                  <a:lnTo>
                    <a:pt x="963929" y="329184"/>
                  </a:lnTo>
                  <a:lnTo>
                    <a:pt x="963929" y="323850"/>
                  </a:lnTo>
                  <a:lnTo>
                    <a:pt x="969263" y="318516"/>
                  </a:lnTo>
                  <a:close/>
                </a:path>
                <a:path w="974725" h="329564">
                  <a:moveTo>
                    <a:pt x="10667" y="329184"/>
                  </a:moveTo>
                  <a:lnTo>
                    <a:pt x="10667" y="323850"/>
                  </a:lnTo>
                  <a:lnTo>
                    <a:pt x="5333" y="318516"/>
                  </a:lnTo>
                  <a:lnTo>
                    <a:pt x="5333" y="329184"/>
                  </a:lnTo>
                  <a:lnTo>
                    <a:pt x="10667" y="329184"/>
                  </a:lnTo>
                  <a:close/>
                </a:path>
                <a:path w="974725" h="329564">
                  <a:moveTo>
                    <a:pt x="969263" y="10668"/>
                  </a:moveTo>
                  <a:lnTo>
                    <a:pt x="963929" y="5334"/>
                  </a:lnTo>
                  <a:lnTo>
                    <a:pt x="963929" y="10668"/>
                  </a:lnTo>
                  <a:lnTo>
                    <a:pt x="969263" y="10668"/>
                  </a:lnTo>
                  <a:close/>
                </a:path>
                <a:path w="974725" h="329564">
                  <a:moveTo>
                    <a:pt x="969263" y="318516"/>
                  </a:moveTo>
                  <a:lnTo>
                    <a:pt x="969263" y="10668"/>
                  </a:lnTo>
                  <a:lnTo>
                    <a:pt x="963929" y="10668"/>
                  </a:lnTo>
                  <a:lnTo>
                    <a:pt x="963929" y="318516"/>
                  </a:lnTo>
                  <a:lnTo>
                    <a:pt x="969263" y="318516"/>
                  </a:lnTo>
                  <a:close/>
                </a:path>
                <a:path w="974725" h="329564">
                  <a:moveTo>
                    <a:pt x="969263" y="329184"/>
                  </a:moveTo>
                  <a:lnTo>
                    <a:pt x="969263" y="318516"/>
                  </a:lnTo>
                  <a:lnTo>
                    <a:pt x="963929" y="323850"/>
                  </a:lnTo>
                  <a:lnTo>
                    <a:pt x="963929" y="329184"/>
                  </a:lnTo>
                  <a:lnTo>
                    <a:pt x="969263" y="329184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919726" y="5360036"/>
              <a:ext cx="975360" cy="329565"/>
            </a:xfrm>
            <a:custGeom>
              <a:avLst/>
              <a:gdLst/>
              <a:ahLst/>
              <a:cxnLst/>
              <a:rect l="l" t="t" r="r" b="b"/>
              <a:pathLst>
                <a:path w="975359" h="329564">
                  <a:moveTo>
                    <a:pt x="975360" y="329184"/>
                  </a:moveTo>
                  <a:lnTo>
                    <a:pt x="975360" y="0"/>
                  </a:lnTo>
                  <a:lnTo>
                    <a:pt x="0" y="0"/>
                  </a:lnTo>
                  <a:lnTo>
                    <a:pt x="0" y="329184"/>
                  </a:lnTo>
                  <a:lnTo>
                    <a:pt x="6096" y="329184"/>
                  </a:lnTo>
                  <a:lnTo>
                    <a:pt x="6096" y="10668"/>
                  </a:lnTo>
                  <a:lnTo>
                    <a:pt x="11429" y="5334"/>
                  </a:lnTo>
                  <a:lnTo>
                    <a:pt x="11429" y="10668"/>
                  </a:lnTo>
                  <a:lnTo>
                    <a:pt x="964679" y="10668"/>
                  </a:lnTo>
                  <a:lnTo>
                    <a:pt x="964679" y="5334"/>
                  </a:lnTo>
                  <a:lnTo>
                    <a:pt x="970026" y="10668"/>
                  </a:lnTo>
                  <a:lnTo>
                    <a:pt x="970026" y="329184"/>
                  </a:lnTo>
                  <a:lnTo>
                    <a:pt x="975360" y="329184"/>
                  </a:lnTo>
                  <a:close/>
                </a:path>
                <a:path w="975359" h="329564">
                  <a:moveTo>
                    <a:pt x="11429" y="10668"/>
                  </a:moveTo>
                  <a:lnTo>
                    <a:pt x="11429" y="5334"/>
                  </a:lnTo>
                  <a:lnTo>
                    <a:pt x="6096" y="10668"/>
                  </a:lnTo>
                  <a:lnTo>
                    <a:pt x="11429" y="10668"/>
                  </a:lnTo>
                  <a:close/>
                </a:path>
                <a:path w="975359" h="329564">
                  <a:moveTo>
                    <a:pt x="11429" y="318516"/>
                  </a:moveTo>
                  <a:lnTo>
                    <a:pt x="11429" y="10668"/>
                  </a:lnTo>
                  <a:lnTo>
                    <a:pt x="6096" y="10668"/>
                  </a:lnTo>
                  <a:lnTo>
                    <a:pt x="6096" y="318516"/>
                  </a:lnTo>
                  <a:lnTo>
                    <a:pt x="11429" y="318516"/>
                  </a:lnTo>
                  <a:close/>
                </a:path>
                <a:path w="975359" h="329564">
                  <a:moveTo>
                    <a:pt x="970026" y="318516"/>
                  </a:moveTo>
                  <a:lnTo>
                    <a:pt x="6096" y="318516"/>
                  </a:lnTo>
                  <a:lnTo>
                    <a:pt x="11429" y="323850"/>
                  </a:lnTo>
                  <a:lnTo>
                    <a:pt x="11429" y="329184"/>
                  </a:lnTo>
                  <a:lnTo>
                    <a:pt x="964679" y="329184"/>
                  </a:lnTo>
                  <a:lnTo>
                    <a:pt x="964679" y="323850"/>
                  </a:lnTo>
                  <a:lnTo>
                    <a:pt x="970026" y="318516"/>
                  </a:lnTo>
                  <a:close/>
                </a:path>
                <a:path w="975359" h="329564">
                  <a:moveTo>
                    <a:pt x="11429" y="329184"/>
                  </a:moveTo>
                  <a:lnTo>
                    <a:pt x="11429" y="323850"/>
                  </a:lnTo>
                  <a:lnTo>
                    <a:pt x="6096" y="318516"/>
                  </a:lnTo>
                  <a:lnTo>
                    <a:pt x="6096" y="329184"/>
                  </a:lnTo>
                  <a:lnTo>
                    <a:pt x="11429" y="329184"/>
                  </a:lnTo>
                  <a:close/>
                </a:path>
                <a:path w="975359" h="329564">
                  <a:moveTo>
                    <a:pt x="970026" y="10668"/>
                  </a:moveTo>
                  <a:lnTo>
                    <a:pt x="964679" y="5334"/>
                  </a:lnTo>
                  <a:lnTo>
                    <a:pt x="964679" y="10668"/>
                  </a:lnTo>
                  <a:lnTo>
                    <a:pt x="970026" y="10668"/>
                  </a:lnTo>
                  <a:close/>
                </a:path>
                <a:path w="975359" h="329564">
                  <a:moveTo>
                    <a:pt x="970026" y="318516"/>
                  </a:moveTo>
                  <a:lnTo>
                    <a:pt x="970026" y="10668"/>
                  </a:lnTo>
                  <a:lnTo>
                    <a:pt x="964679" y="10668"/>
                  </a:lnTo>
                  <a:lnTo>
                    <a:pt x="964679" y="318516"/>
                  </a:lnTo>
                  <a:lnTo>
                    <a:pt x="970026" y="318516"/>
                  </a:lnTo>
                  <a:close/>
                </a:path>
                <a:path w="975359" h="329564">
                  <a:moveTo>
                    <a:pt x="970026" y="329184"/>
                  </a:moveTo>
                  <a:lnTo>
                    <a:pt x="970026" y="318516"/>
                  </a:lnTo>
                  <a:lnTo>
                    <a:pt x="964679" y="323850"/>
                  </a:lnTo>
                  <a:lnTo>
                    <a:pt x="964679" y="329184"/>
                  </a:lnTo>
                  <a:lnTo>
                    <a:pt x="970026" y="329184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49676" y="3273679"/>
              <a:ext cx="1371346" cy="481965"/>
            </a:xfrm>
            <a:custGeom>
              <a:avLst/>
              <a:gdLst/>
              <a:ahLst/>
              <a:cxnLst/>
              <a:rect l="l" t="t" r="r" b="b"/>
              <a:pathLst>
                <a:path w="1325879" h="481964">
                  <a:moveTo>
                    <a:pt x="659891" y="233934"/>
                  </a:moveTo>
                  <a:lnTo>
                    <a:pt x="0" y="233934"/>
                  </a:lnTo>
                  <a:lnTo>
                    <a:pt x="0" y="245364"/>
                  </a:lnTo>
                  <a:lnTo>
                    <a:pt x="654557" y="245364"/>
                  </a:lnTo>
                  <a:lnTo>
                    <a:pt x="654557" y="239268"/>
                  </a:lnTo>
                  <a:lnTo>
                    <a:pt x="659891" y="233934"/>
                  </a:lnTo>
                  <a:close/>
                </a:path>
                <a:path w="1325879" h="481964">
                  <a:moveTo>
                    <a:pt x="665226" y="233934"/>
                  </a:moveTo>
                  <a:lnTo>
                    <a:pt x="665226" y="0"/>
                  </a:lnTo>
                  <a:lnTo>
                    <a:pt x="654557" y="0"/>
                  </a:lnTo>
                  <a:lnTo>
                    <a:pt x="654557" y="233934"/>
                  </a:lnTo>
                  <a:lnTo>
                    <a:pt x="665226" y="233934"/>
                  </a:lnTo>
                  <a:close/>
                </a:path>
                <a:path w="1325879" h="481964">
                  <a:moveTo>
                    <a:pt x="1325880" y="481584"/>
                  </a:moveTo>
                  <a:lnTo>
                    <a:pt x="1325880" y="233933"/>
                  </a:lnTo>
                  <a:lnTo>
                    <a:pt x="659891" y="233934"/>
                  </a:lnTo>
                  <a:lnTo>
                    <a:pt x="654557" y="239268"/>
                  </a:lnTo>
                  <a:lnTo>
                    <a:pt x="654557" y="245364"/>
                  </a:lnTo>
                  <a:lnTo>
                    <a:pt x="1314450" y="245363"/>
                  </a:lnTo>
                  <a:lnTo>
                    <a:pt x="1314450" y="239267"/>
                  </a:lnTo>
                  <a:lnTo>
                    <a:pt x="1319783" y="245363"/>
                  </a:lnTo>
                  <a:lnTo>
                    <a:pt x="1319783" y="481584"/>
                  </a:lnTo>
                  <a:lnTo>
                    <a:pt x="1325880" y="481584"/>
                  </a:lnTo>
                  <a:close/>
                </a:path>
                <a:path w="1325879" h="481964">
                  <a:moveTo>
                    <a:pt x="1319783" y="245363"/>
                  </a:moveTo>
                  <a:lnTo>
                    <a:pt x="1314450" y="239267"/>
                  </a:lnTo>
                  <a:lnTo>
                    <a:pt x="1314450" y="245363"/>
                  </a:lnTo>
                  <a:lnTo>
                    <a:pt x="1319783" y="245363"/>
                  </a:lnTo>
                  <a:close/>
                </a:path>
                <a:path w="1325879" h="481964">
                  <a:moveTo>
                    <a:pt x="1319783" y="481584"/>
                  </a:moveTo>
                  <a:lnTo>
                    <a:pt x="1319783" y="245363"/>
                  </a:lnTo>
                  <a:lnTo>
                    <a:pt x="1314450" y="245363"/>
                  </a:lnTo>
                  <a:lnTo>
                    <a:pt x="1314450" y="481584"/>
                  </a:lnTo>
                  <a:lnTo>
                    <a:pt x="1319783" y="481584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249041" y="3512948"/>
              <a:ext cx="0" cy="238760"/>
            </a:xfrm>
            <a:custGeom>
              <a:avLst/>
              <a:gdLst/>
              <a:ahLst/>
              <a:cxnLst/>
              <a:rect l="l" t="t" r="r" b="b"/>
              <a:pathLst>
                <a:path h="238760">
                  <a:moveTo>
                    <a:pt x="0" y="0"/>
                  </a:moveTo>
                  <a:lnTo>
                    <a:pt x="0" y="238506"/>
                  </a:lnTo>
                </a:path>
              </a:pathLst>
            </a:custGeom>
            <a:ln w="11429">
              <a:solidFill>
                <a:srgbClr val="29667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243326" y="4078351"/>
              <a:ext cx="1484630" cy="485775"/>
            </a:xfrm>
            <a:custGeom>
              <a:avLst/>
              <a:gdLst/>
              <a:ahLst/>
              <a:cxnLst/>
              <a:rect l="l" t="t" r="r" b="b"/>
              <a:pathLst>
                <a:path w="1484629" h="485775">
                  <a:moveTo>
                    <a:pt x="11429" y="241554"/>
                  </a:moveTo>
                  <a:lnTo>
                    <a:pt x="11429" y="0"/>
                  </a:lnTo>
                  <a:lnTo>
                    <a:pt x="0" y="0"/>
                  </a:lnTo>
                  <a:lnTo>
                    <a:pt x="0" y="252222"/>
                  </a:lnTo>
                  <a:lnTo>
                    <a:pt x="6095" y="252222"/>
                  </a:lnTo>
                  <a:lnTo>
                    <a:pt x="6095" y="241554"/>
                  </a:lnTo>
                  <a:lnTo>
                    <a:pt x="11429" y="241554"/>
                  </a:lnTo>
                  <a:close/>
                </a:path>
                <a:path w="1484629" h="485775">
                  <a:moveTo>
                    <a:pt x="1484375" y="485393"/>
                  </a:moveTo>
                  <a:lnTo>
                    <a:pt x="1484375" y="241553"/>
                  </a:lnTo>
                  <a:lnTo>
                    <a:pt x="6095" y="241554"/>
                  </a:lnTo>
                  <a:lnTo>
                    <a:pt x="11429" y="246888"/>
                  </a:lnTo>
                  <a:lnTo>
                    <a:pt x="11429" y="252222"/>
                  </a:lnTo>
                  <a:lnTo>
                    <a:pt x="1473707" y="252221"/>
                  </a:lnTo>
                  <a:lnTo>
                    <a:pt x="1473707" y="246887"/>
                  </a:lnTo>
                  <a:lnTo>
                    <a:pt x="1479041" y="252221"/>
                  </a:lnTo>
                  <a:lnTo>
                    <a:pt x="1479041" y="485393"/>
                  </a:lnTo>
                  <a:lnTo>
                    <a:pt x="1484375" y="485393"/>
                  </a:lnTo>
                  <a:close/>
                </a:path>
                <a:path w="1484629" h="485775">
                  <a:moveTo>
                    <a:pt x="11429" y="252222"/>
                  </a:moveTo>
                  <a:lnTo>
                    <a:pt x="11429" y="246888"/>
                  </a:lnTo>
                  <a:lnTo>
                    <a:pt x="6095" y="241554"/>
                  </a:lnTo>
                  <a:lnTo>
                    <a:pt x="6095" y="252222"/>
                  </a:lnTo>
                  <a:lnTo>
                    <a:pt x="11429" y="252222"/>
                  </a:lnTo>
                  <a:close/>
                </a:path>
                <a:path w="1484629" h="485775">
                  <a:moveTo>
                    <a:pt x="1479041" y="252221"/>
                  </a:moveTo>
                  <a:lnTo>
                    <a:pt x="1473707" y="246887"/>
                  </a:lnTo>
                  <a:lnTo>
                    <a:pt x="1473707" y="252221"/>
                  </a:lnTo>
                  <a:lnTo>
                    <a:pt x="1479041" y="252221"/>
                  </a:lnTo>
                  <a:close/>
                </a:path>
                <a:path w="1484629" h="485775">
                  <a:moveTo>
                    <a:pt x="1479041" y="485393"/>
                  </a:moveTo>
                  <a:lnTo>
                    <a:pt x="1479041" y="252221"/>
                  </a:lnTo>
                  <a:lnTo>
                    <a:pt x="1473707" y="252221"/>
                  </a:lnTo>
                  <a:lnTo>
                    <a:pt x="1473707" y="485393"/>
                  </a:lnTo>
                  <a:lnTo>
                    <a:pt x="1479041" y="485393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500376" y="4319906"/>
              <a:ext cx="749300" cy="245745"/>
            </a:xfrm>
            <a:custGeom>
              <a:avLst/>
              <a:gdLst/>
              <a:ahLst/>
              <a:cxnLst/>
              <a:rect l="l" t="t" r="r" b="b"/>
              <a:pathLst>
                <a:path w="749300" h="245745">
                  <a:moveTo>
                    <a:pt x="749045" y="10667"/>
                  </a:moveTo>
                  <a:lnTo>
                    <a:pt x="749045" y="0"/>
                  </a:lnTo>
                  <a:lnTo>
                    <a:pt x="0" y="0"/>
                  </a:lnTo>
                  <a:lnTo>
                    <a:pt x="0" y="245363"/>
                  </a:lnTo>
                  <a:lnTo>
                    <a:pt x="5333" y="245363"/>
                  </a:lnTo>
                  <a:lnTo>
                    <a:pt x="5333" y="10667"/>
                  </a:lnTo>
                  <a:lnTo>
                    <a:pt x="11429" y="5333"/>
                  </a:lnTo>
                  <a:lnTo>
                    <a:pt x="11429" y="10667"/>
                  </a:lnTo>
                  <a:lnTo>
                    <a:pt x="749045" y="10667"/>
                  </a:lnTo>
                  <a:close/>
                </a:path>
                <a:path w="749300" h="245745">
                  <a:moveTo>
                    <a:pt x="11429" y="10667"/>
                  </a:moveTo>
                  <a:lnTo>
                    <a:pt x="11429" y="5333"/>
                  </a:lnTo>
                  <a:lnTo>
                    <a:pt x="5333" y="10667"/>
                  </a:lnTo>
                  <a:lnTo>
                    <a:pt x="11429" y="10667"/>
                  </a:lnTo>
                  <a:close/>
                </a:path>
                <a:path w="749300" h="245745">
                  <a:moveTo>
                    <a:pt x="11429" y="245363"/>
                  </a:moveTo>
                  <a:lnTo>
                    <a:pt x="11429" y="10667"/>
                  </a:lnTo>
                  <a:lnTo>
                    <a:pt x="5333" y="10667"/>
                  </a:lnTo>
                  <a:lnTo>
                    <a:pt x="5333" y="245363"/>
                  </a:lnTo>
                  <a:lnTo>
                    <a:pt x="11429" y="245363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4966976" y="4889119"/>
              <a:ext cx="544830" cy="474345"/>
            </a:xfrm>
            <a:custGeom>
              <a:avLst/>
              <a:gdLst/>
              <a:ahLst/>
              <a:cxnLst/>
              <a:rect l="l" t="t" r="r" b="b"/>
              <a:pathLst>
                <a:path w="544830" h="474345">
                  <a:moveTo>
                    <a:pt x="538734" y="227075"/>
                  </a:moveTo>
                  <a:lnTo>
                    <a:pt x="0" y="227075"/>
                  </a:lnTo>
                  <a:lnTo>
                    <a:pt x="0" y="473963"/>
                  </a:lnTo>
                  <a:lnTo>
                    <a:pt x="5334" y="473963"/>
                  </a:lnTo>
                  <a:lnTo>
                    <a:pt x="5333" y="238505"/>
                  </a:lnTo>
                  <a:lnTo>
                    <a:pt x="11429" y="232410"/>
                  </a:lnTo>
                  <a:lnTo>
                    <a:pt x="11429" y="238505"/>
                  </a:lnTo>
                  <a:lnTo>
                    <a:pt x="533400" y="238505"/>
                  </a:lnTo>
                  <a:lnTo>
                    <a:pt x="533400" y="232409"/>
                  </a:lnTo>
                  <a:lnTo>
                    <a:pt x="538734" y="227075"/>
                  </a:lnTo>
                  <a:close/>
                </a:path>
                <a:path w="544830" h="474345">
                  <a:moveTo>
                    <a:pt x="11429" y="238505"/>
                  </a:moveTo>
                  <a:lnTo>
                    <a:pt x="11429" y="232410"/>
                  </a:lnTo>
                  <a:lnTo>
                    <a:pt x="5333" y="238505"/>
                  </a:lnTo>
                  <a:lnTo>
                    <a:pt x="11429" y="238505"/>
                  </a:lnTo>
                  <a:close/>
                </a:path>
                <a:path w="544830" h="474345">
                  <a:moveTo>
                    <a:pt x="11429" y="473963"/>
                  </a:moveTo>
                  <a:lnTo>
                    <a:pt x="11429" y="238505"/>
                  </a:lnTo>
                  <a:lnTo>
                    <a:pt x="5333" y="238505"/>
                  </a:lnTo>
                  <a:lnTo>
                    <a:pt x="5334" y="473963"/>
                  </a:lnTo>
                  <a:lnTo>
                    <a:pt x="11429" y="473963"/>
                  </a:lnTo>
                  <a:close/>
                </a:path>
                <a:path w="544830" h="474345">
                  <a:moveTo>
                    <a:pt x="544830" y="238505"/>
                  </a:moveTo>
                  <a:lnTo>
                    <a:pt x="544830" y="0"/>
                  </a:lnTo>
                  <a:lnTo>
                    <a:pt x="533400" y="0"/>
                  </a:lnTo>
                  <a:lnTo>
                    <a:pt x="533400" y="227075"/>
                  </a:lnTo>
                  <a:lnTo>
                    <a:pt x="538734" y="227075"/>
                  </a:lnTo>
                  <a:lnTo>
                    <a:pt x="538734" y="238505"/>
                  </a:lnTo>
                  <a:lnTo>
                    <a:pt x="544830" y="238505"/>
                  </a:lnTo>
                  <a:close/>
                </a:path>
                <a:path w="544830" h="474345">
                  <a:moveTo>
                    <a:pt x="538734" y="238505"/>
                  </a:moveTo>
                  <a:lnTo>
                    <a:pt x="538734" y="227075"/>
                  </a:lnTo>
                  <a:lnTo>
                    <a:pt x="533400" y="232409"/>
                  </a:lnTo>
                  <a:lnTo>
                    <a:pt x="533400" y="238505"/>
                  </a:lnTo>
                  <a:lnTo>
                    <a:pt x="538734" y="238505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207256" y="4886833"/>
              <a:ext cx="533400" cy="471170"/>
            </a:xfrm>
            <a:custGeom>
              <a:avLst/>
              <a:gdLst/>
              <a:ahLst/>
              <a:cxnLst/>
              <a:rect l="l" t="t" r="r" b="b"/>
              <a:pathLst>
                <a:path w="533400" h="471170">
                  <a:moveTo>
                    <a:pt x="528066" y="231647"/>
                  </a:moveTo>
                  <a:lnTo>
                    <a:pt x="0" y="231648"/>
                  </a:lnTo>
                  <a:lnTo>
                    <a:pt x="0" y="470916"/>
                  </a:lnTo>
                  <a:lnTo>
                    <a:pt x="5334" y="470916"/>
                  </a:lnTo>
                  <a:lnTo>
                    <a:pt x="5334" y="242316"/>
                  </a:lnTo>
                  <a:lnTo>
                    <a:pt x="10667" y="236982"/>
                  </a:lnTo>
                  <a:lnTo>
                    <a:pt x="10667" y="242316"/>
                  </a:lnTo>
                  <a:lnTo>
                    <a:pt x="522731" y="242315"/>
                  </a:lnTo>
                  <a:lnTo>
                    <a:pt x="522731" y="236982"/>
                  </a:lnTo>
                  <a:lnTo>
                    <a:pt x="528066" y="231647"/>
                  </a:lnTo>
                  <a:close/>
                </a:path>
                <a:path w="533400" h="471170">
                  <a:moveTo>
                    <a:pt x="10667" y="242316"/>
                  </a:moveTo>
                  <a:lnTo>
                    <a:pt x="10667" y="236982"/>
                  </a:lnTo>
                  <a:lnTo>
                    <a:pt x="5334" y="242316"/>
                  </a:lnTo>
                  <a:lnTo>
                    <a:pt x="10667" y="242316"/>
                  </a:lnTo>
                  <a:close/>
                </a:path>
                <a:path w="533400" h="471170">
                  <a:moveTo>
                    <a:pt x="10667" y="470916"/>
                  </a:moveTo>
                  <a:lnTo>
                    <a:pt x="10667" y="242316"/>
                  </a:lnTo>
                  <a:lnTo>
                    <a:pt x="5334" y="242316"/>
                  </a:lnTo>
                  <a:lnTo>
                    <a:pt x="5334" y="470916"/>
                  </a:lnTo>
                  <a:lnTo>
                    <a:pt x="10667" y="470916"/>
                  </a:lnTo>
                  <a:close/>
                </a:path>
                <a:path w="533400" h="471170">
                  <a:moveTo>
                    <a:pt x="533400" y="242315"/>
                  </a:moveTo>
                  <a:lnTo>
                    <a:pt x="533400" y="0"/>
                  </a:lnTo>
                  <a:lnTo>
                    <a:pt x="522731" y="0"/>
                  </a:lnTo>
                  <a:lnTo>
                    <a:pt x="522731" y="231647"/>
                  </a:lnTo>
                  <a:lnTo>
                    <a:pt x="528066" y="231647"/>
                  </a:lnTo>
                  <a:lnTo>
                    <a:pt x="528066" y="242315"/>
                  </a:lnTo>
                  <a:lnTo>
                    <a:pt x="533400" y="242315"/>
                  </a:lnTo>
                  <a:close/>
                </a:path>
                <a:path w="533400" h="471170">
                  <a:moveTo>
                    <a:pt x="528066" y="242315"/>
                  </a:moveTo>
                  <a:lnTo>
                    <a:pt x="528066" y="231647"/>
                  </a:lnTo>
                  <a:lnTo>
                    <a:pt x="522731" y="236982"/>
                  </a:lnTo>
                  <a:lnTo>
                    <a:pt x="522731" y="242315"/>
                  </a:lnTo>
                  <a:lnTo>
                    <a:pt x="528066" y="242315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735322" y="5121530"/>
              <a:ext cx="661670" cy="238760"/>
            </a:xfrm>
            <a:custGeom>
              <a:avLst/>
              <a:gdLst/>
              <a:ahLst/>
              <a:cxnLst/>
              <a:rect l="l" t="t" r="r" b="b"/>
              <a:pathLst>
                <a:path w="661670" h="238760">
                  <a:moveTo>
                    <a:pt x="661416" y="238505"/>
                  </a:moveTo>
                  <a:lnTo>
                    <a:pt x="661416" y="0"/>
                  </a:lnTo>
                  <a:lnTo>
                    <a:pt x="0" y="0"/>
                  </a:lnTo>
                  <a:lnTo>
                    <a:pt x="0" y="11429"/>
                  </a:lnTo>
                  <a:lnTo>
                    <a:pt x="649986" y="11429"/>
                  </a:lnTo>
                  <a:lnTo>
                    <a:pt x="649986" y="6095"/>
                  </a:lnTo>
                  <a:lnTo>
                    <a:pt x="655320" y="11429"/>
                  </a:lnTo>
                  <a:lnTo>
                    <a:pt x="655320" y="238505"/>
                  </a:lnTo>
                  <a:lnTo>
                    <a:pt x="661416" y="238505"/>
                  </a:lnTo>
                  <a:close/>
                </a:path>
                <a:path w="661670" h="238760">
                  <a:moveTo>
                    <a:pt x="655320" y="11429"/>
                  </a:moveTo>
                  <a:lnTo>
                    <a:pt x="649986" y="6095"/>
                  </a:lnTo>
                  <a:lnTo>
                    <a:pt x="649986" y="11429"/>
                  </a:lnTo>
                  <a:lnTo>
                    <a:pt x="655320" y="11429"/>
                  </a:lnTo>
                  <a:close/>
                </a:path>
                <a:path w="661670" h="238760">
                  <a:moveTo>
                    <a:pt x="655320" y="238505"/>
                  </a:moveTo>
                  <a:lnTo>
                    <a:pt x="655320" y="11429"/>
                  </a:lnTo>
                  <a:lnTo>
                    <a:pt x="649986" y="11429"/>
                  </a:lnTo>
                  <a:lnTo>
                    <a:pt x="649986" y="238505"/>
                  </a:lnTo>
                  <a:lnTo>
                    <a:pt x="655320" y="238505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5505710" y="5116195"/>
              <a:ext cx="510540" cy="243840"/>
            </a:xfrm>
            <a:custGeom>
              <a:avLst/>
              <a:gdLst/>
              <a:ahLst/>
              <a:cxnLst/>
              <a:rect l="l" t="t" r="r" b="b"/>
              <a:pathLst>
                <a:path w="510539" h="243839">
                  <a:moveTo>
                    <a:pt x="510540" y="243839"/>
                  </a:moveTo>
                  <a:lnTo>
                    <a:pt x="510540" y="0"/>
                  </a:lnTo>
                  <a:lnTo>
                    <a:pt x="0" y="0"/>
                  </a:lnTo>
                  <a:lnTo>
                    <a:pt x="0" y="11430"/>
                  </a:lnTo>
                  <a:lnTo>
                    <a:pt x="499872" y="11429"/>
                  </a:lnTo>
                  <a:lnTo>
                    <a:pt x="499872" y="5333"/>
                  </a:lnTo>
                  <a:lnTo>
                    <a:pt x="505206" y="11429"/>
                  </a:lnTo>
                  <a:lnTo>
                    <a:pt x="505206" y="243839"/>
                  </a:lnTo>
                  <a:lnTo>
                    <a:pt x="510540" y="243839"/>
                  </a:lnTo>
                  <a:close/>
                </a:path>
                <a:path w="510539" h="243839">
                  <a:moveTo>
                    <a:pt x="505206" y="11429"/>
                  </a:moveTo>
                  <a:lnTo>
                    <a:pt x="499872" y="5333"/>
                  </a:lnTo>
                  <a:lnTo>
                    <a:pt x="499872" y="11429"/>
                  </a:lnTo>
                  <a:lnTo>
                    <a:pt x="505206" y="11429"/>
                  </a:lnTo>
                  <a:close/>
                </a:path>
                <a:path w="510539" h="243839">
                  <a:moveTo>
                    <a:pt x="505206" y="243839"/>
                  </a:moveTo>
                  <a:lnTo>
                    <a:pt x="505206" y="11429"/>
                  </a:lnTo>
                  <a:lnTo>
                    <a:pt x="499872" y="11429"/>
                  </a:lnTo>
                  <a:lnTo>
                    <a:pt x="499872" y="243839"/>
                  </a:lnTo>
                  <a:lnTo>
                    <a:pt x="505206" y="243839"/>
                  </a:lnTo>
                  <a:close/>
                </a:path>
              </a:pathLst>
            </a:custGeom>
            <a:solidFill>
              <a:srgbClr val="29667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6546082" y="2979040"/>
              <a:ext cx="739140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Droid Sans Fallback"/>
                  <a:cs typeface="Droid Sans Fallback"/>
                </a:rPr>
                <a:t>任务分配</a:t>
              </a:r>
              <a:endParaRPr sz="1400">
                <a:latin typeface="Droid Sans Fallback"/>
                <a:cs typeface="Droid Sans Fallback"/>
              </a:endParaRPr>
            </a:p>
          </p:txBody>
        </p:sp>
        <p:sp>
          <p:nvSpPr>
            <p:cNvPr id="25" name="object 25"/>
            <p:cNvSpPr txBox="1"/>
            <p:nvPr/>
          </p:nvSpPr>
          <p:spPr>
            <a:xfrm>
              <a:off x="5665971" y="3775327"/>
              <a:ext cx="1095375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dirty="0">
                  <a:latin typeface="Droid Sans Fallback"/>
                  <a:cs typeface="Droid Sans Fallback"/>
                </a:rPr>
                <a:t>意图合作分配</a:t>
              </a:r>
            </a:p>
          </p:txBody>
        </p:sp>
        <p:sp>
          <p:nvSpPr>
            <p:cNvPr id="26" name="object 26"/>
            <p:cNvSpPr txBox="1"/>
            <p:nvPr/>
          </p:nvSpPr>
          <p:spPr>
            <a:xfrm>
              <a:off x="7251700" y="3781425"/>
              <a:ext cx="91694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b="1" dirty="0">
                  <a:latin typeface="Droid Sans Fallback"/>
                  <a:cs typeface="Droid Sans Fallback"/>
                </a:rPr>
                <a:t>涌现式分配</a:t>
              </a:r>
            </a:p>
          </p:txBody>
        </p:sp>
        <p:sp>
          <p:nvSpPr>
            <p:cNvPr id="27" name="object 27"/>
            <p:cNvSpPr txBox="1"/>
            <p:nvPr/>
          </p:nvSpPr>
          <p:spPr>
            <a:xfrm>
              <a:off x="5013703" y="4602855"/>
              <a:ext cx="916940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Droid Sans Fallback"/>
                  <a:cs typeface="Droid Sans Fallback"/>
                </a:rPr>
                <a:t>集中式分配</a:t>
              </a:r>
              <a:endParaRPr sz="1400">
                <a:latin typeface="Droid Sans Fallback"/>
                <a:cs typeface="Droid Sans Fallback"/>
              </a:endParaRPr>
            </a:p>
          </p:txBody>
        </p:sp>
        <p:sp>
          <p:nvSpPr>
            <p:cNvPr id="28" name="object 28"/>
            <p:cNvSpPr txBox="1"/>
            <p:nvPr/>
          </p:nvSpPr>
          <p:spPr>
            <a:xfrm>
              <a:off x="7295885" y="4604370"/>
              <a:ext cx="916940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Droid Sans Fallback"/>
                  <a:cs typeface="Droid Sans Fallback"/>
                </a:rPr>
                <a:t>分布式分配</a:t>
              </a:r>
              <a:endParaRPr sz="1400">
                <a:latin typeface="Droid Sans Fallback"/>
                <a:cs typeface="Droid Sans Fallback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4585442" y="5397609"/>
              <a:ext cx="739140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Droid Sans Fallback"/>
                  <a:cs typeface="Droid Sans Fallback"/>
                </a:rPr>
                <a:t>强制分配</a:t>
              </a:r>
              <a:endParaRPr sz="1400">
                <a:latin typeface="Droid Sans Fallback"/>
                <a:cs typeface="Droid Sans Fallback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5541744" y="5395327"/>
              <a:ext cx="916940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Droid Sans Fallback"/>
                  <a:cs typeface="Droid Sans Fallback"/>
                </a:rPr>
                <a:t>交易员分配</a:t>
              </a:r>
              <a:endParaRPr sz="1400">
                <a:latin typeface="Droid Sans Fallback"/>
                <a:cs typeface="Droid Sans Fallback"/>
              </a:endParaRPr>
            </a:p>
          </p:txBody>
        </p:sp>
        <p:sp>
          <p:nvSpPr>
            <p:cNvPr id="31" name="object 31"/>
            <p:cNvSpPr txBox="1"/>
            <p:nvPr/>
          </p:nvSpPr>
          <p:spPr>
            <a:xfrm>
              <a:off x="6751795" y="5389995"/>
              <a:ext cx="916940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Droid Sans Fallback"/>
                  <a:cs typeface="Droid Sans Fallback"/>
                </a:rPr>
                <a:t>熟人网分配</a:t>
              </a:r>
              <a:endParaRPr sz="1400">
                <a:latin typeface="Droid Sans Fallback"/>
                <a:cs typeface="Droid Sans Fallback"/>
              </a:endParaRPr>
            </a:p>
          </p:txBody>
        </p:sp>
        <p:sp>
          <p:nvSpPr>
            <p:cNvPr id="32" name="object 32"/>
            <p:cNvSpPr txBox="1"/>
            <p:nvPr/>
          </p:nvSpPr>
          <p:spPr>
            <a:xfrm>
              <a:off x="7928325" y="5397609"/>
              <a:ext cx="916940" cy="2393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Droid Sans Fallback"/>
                  <a:cs typeface="Droid Sans Fallback"/>
                </a:rPr>
                <a:t>合同网分配</a:t>
              </a:r>
              <a:endParaRPr sz="1400">
                <a:latin typeface="Droid Sans Fallback"/>
                <a:cs typeface="Droid Sans Fallback"/>
              </a:endParaRPr>
            </a:p>
          </p:txBody>
        </p:sp>
      </p:grpSp>
      <p:sp>
        <p:nvSpPr>
          <p:cNvPr id="40" name="矩形 39">
            <a:extLst>
              <a:ext uri="{FF2B5EF4-FFF2-40B4-BE49-F238E27FC236}">
                <a16:creationId xmlns:a16="http://schemas.microsoft.com/office/drawing/2014/main" id="{7430A76F-86D3-4A89-A331-8E998377682E}"/>
              </a:ext>
            </a:extLst>
          </p:cNvPr>
          <p:cNvSpPr/>
          <p:nvPr/>
        </p:nvSpPr>
        <p:spPr>
          <a:xfrm>
            <a:off x="3405400" y="1925373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多机器人任务分配主要模式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9E1C1D1-CC3B-45BC-BFC3-B0E637ECB3DC}"/>
              </a:ext>
            </a:extLst>
          </p:cNvPr>
          <p:cNvSpPr/>
          <p:nvPr/>
        </p:nvSpPr>
        <p:spPr>
          <a:xfrm>
            <a:off x="850899" y="3324225"/>
            <a:ext cx="318072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如何应对机器人失效的情况；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如何减少多机器人协同对通信的</a:t>
            </a:r>
            <a:r>
              <a:rPr lang="zh-CN" altLang="en-US" sz="2000" dirty="0" smtClean="0"/>
              <a:t>依赖性。</a:t>
            </a:r>
            <a:endParaRPr lang="zh-CN" altLang="en-US" sz="2000" dirty="0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6032500" y="2910172"/>
            <a:ext cx="2972914" cy="23944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F1A5CF12-CA94-4530-AF9E-DF526A17A5D4}"/>
              </a:ext>
            </a:extLst>
          </p:cNvPr>
          <p:cNvSpPr/>
          <p:nvPr/>
        </p:nvSpPr>
        <p:spPr>
          <a:xfrm>
            <a:off x="3517900" y="1630175"/>
            <a:ext cx="3962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集中式</a:t>
            </a:r>
            <a:r>
              <a:rPr lang="zh-CN" altLang="en-US" sz="2400" dirty="0" smtClean="0"/>
              <a:t>任务分配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优点</a:t>
            </a:r>
            <a:endParaRPr lang="zh-CN" altLang="en-US" sz="2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9A786B8-0AA1-48E9-996F-3ED522F91134}"/>
              </a:ext>
            </a:extLst>
          </p:cNvPr>
          <p:cNvSpPr/>
          <p:nvPr/>
        </p:nvSpPr>
        <p:spPr>
          <a:xfrm>
            <a:off x="1155700" y="2940716"/>
            <a:ext cx="44763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实现较</a:t>
            </a:r>
            <a:r>
              <a:rPr lang="zh-CN" altLang="en-US" sz="2000" dirty="0" smtClean="0"/>
              <a:t>简单；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算法设计难度</a:t>
            </a:r>
            <a:r>
              <a:rPr lang="zh-CN" altLang="en-US" sz="2000" dirty="0" smtClean="0"/>
              <a:t>较低；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对于规模较小的系统</a:t>
            </a:r>
            <a:r>
              <a:rPr lang="zh-CN" altLang="en-US" sz="2000" dirty="0" smtClean="0"/>
              <a:t>易于实现</a:t>
            </a:r>
            <a:r>
              <a:rPr lang="zh-CN" altLang="en-US" sz="2000" dirty="0"/>
              <a:t>任务的优化分配。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B33F544A-8174-4439-BDD1-EBF0820715BF}"/>
              </a:ext>
            </a:extLst>
          </p:cNvPr>
          <p:cNvSpPr/>
          <p:nvPr/>
        </p:nvSpPr>
        <p:spPr>
          <a:xfrm>
            <a:off x="4194265" y="1630175"/>
            <a:ext cx="35125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集中式</a:t>
            </a:r>
            <a:r>
              <a:rPr lang="zh-CN" altLang="en-US" sz="2400" dirty="0" smtClean="0"/>
              <a:t>任务分配</a:t>
            </a:r>
            <a:r>
              <a:rPr lang="en-US" altLang="zh-CN" sz="2400" dirty="0" smtClean="0"/>
              <a:t>——</a:t>
            </a:r>
            <a:r>
              <a:rPr lang="zh-CN" altLang="en-US" sz="2400" dirty="0"/>
              <a:t>缺点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AEFE958-6909-4532-86B4-A45A081E3A0F}"/>
              </a:ext>
            </a:extLst>
          </p:cNvPr>
          <p:cNvSpPr/>
          <p:nvPr/>
        </p:nvSpPr>
        <p:spPr>
          <a:xfrm>
            <a:off x="1765300" y="2714625"/>
            <a:ext cx="73152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通信集中，容易造成通信堵塞</a:t>
            </a:r>
            <a:r>
              <a:rPr lang="zh-CN" altLang="en-US" sz="2000" dirty="0" smtClean="0"/>
              <a:t>；</a:t>
            </a:r>
            <a:endParaRPr lang="zh-CN" altLang="en-US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计算集中，难以实时处理规模较大情况</a:t>
            </a:r>
            <a:r>
              <a:rPr lang="zh-CN" altLang="en-US" sz="2000" dirty="0" smtClean="0"/>
              <a:t>；</a:t>
            </a:r>
            <a:endParaRPr lang="zh-CN" altLang="en-US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鲁棒性不高，中央节点失效将导致系统</a:t>
            </a:r>
            <a:r>
              <a:rPr lang="zh-CN" altLang="en-US" sz="2000" dirty="0" smtClean="0"/>
              <a:t>失效。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难以对动态性较高的环境作出及时处理</a:t>
            </a:r>
            <a:r>
              <a:rPr lang="zh-CN" altLang="en-US" sz="2000" dirty="0" smtClean="0"/>
              <a:t>；</a:t>
            </a:r>
            <a:endParaRPr lang="en-US" altLang="zh-CN" sz="20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系统</a:t>
            </a:r>
            <a:r>
              <a:rPr lang="zh-CN" altLang="en-US" sz="2000" dirty="0"/>
              <a:t>的规模增大导致问题的复杂度迅速增加， 分配难以在短时间内完成</a:t>
            </a:r>
            <a:r>
              <a:rPr lang="zh-CN" altLang="en-US" sz="2000" dirty="0" smtClean="0"/>
              <a:t>。</a:t>
            </a:r>
            <a:endParaRPr lang="zh-CN" altLang="en-US" sz="2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41300" y="276225"/>
            <a:ext cx="4366831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200" dirty="0" err="1"/>
              <a:t>一、</a:t>
            </a:r>
            <a:r>
              <a:rPr sz="3200" dirty="0" err="1" smtClean="0"/>
              <a:t>多机器人系统简介</a:t>
            </a:r>
            <a:endParaRPr sz="3200" b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87B43BB-EC29-4ADF-A04F-EE85234C8B66}"/>
              </a:ext>
            </a:extLst>
          </p:cNvPr>
          <p:cNvSpPr/>
          <p:nvPr/>
        </p:nvSpPr>
        <p:spPr>
          <a:xfrm>
            <a:off x="3663656" y="1952625"/>
            <a:ext cx="3388798" cy="45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1.2 </a:t>
            </a:r>
            <a:r>
              <a:rPr lang="zh-CN" altLang="en-US" sz="2400" dirty="0"/>
              <a:t>多机器人系统的概念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6B21B9-856D-4A2C-8EE5-BE332819407A}"/>
              </a:ext>
            </a:extLst>
          </p:cNvPr>
          <p:cNvSpPr/>
          <p:nvPr/>
        </p:nvSpPr>
        <p:spPr>
          <a:xfrm>
            <a:off x="1803398" y="3248025"/>
            <a:ext cx="708659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/>
              <a:t>机器人</a:t>
            </a:r>
            <a:r>
              <a:rPr lang="zh-CN" altLang="en-US" sz="2000" dirty="0"/>
              <a:t>的应用越来越多，那么如何高效地组织、管理以及应用这些机器人成为</a:t>
            </a:r>
            <a:r>
              <a:rPr lang="zh-CN" altLang="en-US" sz="2000" dirty="0" smtClean="0"/>
              <a:t>难题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pc="80" dirty="0" smtClean="0"/>
              <a:t>某些</a:t>
            </a:r>
            <a:r>
              <a:rPr lang="zh-CN" altLang="en-US" sz="2000" spc="80" dirty="0"/>
              <a:t>复杂的作业由单一</a:t>
            </a:r>
            <a:r>
              <a:rPr lang="zh-CN" altLang="en-US" sz="2000" spc="80" dirty="0" smtClean="0"/>
              <a:t>机器人难</a:t>
            </a:r>
            <a:r>
              <a:rPr lang="zh-CN" altLang="en-US" sz="2000" dirty="0" smtClean="0"/>
              <a:t>以</a:t>
            </a:r>
            <a:r>
              <a:rPr lang="zh-CN" altLang="en-US" sz="2000" dirty="0"/>
              <a:t>完</a:t>
            </a:r>
            <a:r>
              <a:rPr lang="zh-CN" altLang="en-US" sz="2000" spc="5" dirty="0"/>
              <a:t>成</a:t>
            </a:r>
            <a:r>
              <a:rPr lang="en-US" altLang="zh-CN" sz="2000" dirty="0">
                <a:latin typeface="Times New Roman"/>
                <a:cs typeface="Times New Roman"/>
              </a:rPr>
              <a:t>,</a:t>
            </a:r>
            <a:r>
              <a:rPr lang="zh-CN" altLang="en-US" sz="2000" spc="-40" dirty="0">
                <a:latin typeface="Times New Roman"/>
                <a:cs typeface="Times New Roman"/>
              </a:rPr>
              <a:t> </a:t>
            </a:r>
            <a:r>
              <a:rPr lang="zh-CN" altLang="en-US" sz="2000" dirty="0"/>
              <a:t>需要多机器</a:t>
            </a:r>
            <a:r>
              <a:rPr lang="zh-CN" altLang="en-US" sz="2000" spc="5" dirty="0"/>
              <a:t>人</a:t>
            </a:r>
            <a:r>
              <a:rPr lang="zh-CN" altLang="en-US" sz="2000" dirty="0"/>
              <a:t>相互协调与合 </a:t>
            </a:r>
            <a:r>
              <a:rPr lang="zh-CN" altLang="en-US" sz="2000" spc="5" dirty="0"/>
              <a:t>作共同</a:t>
            </a:r>
            <a:r>
              <a:rPr lang="zh-CN" altLang="en-US" sz="2000" spc="5" dirty="0" smtClean="0"/>
              <a:t>完成。</a:t>
            </a:r>
            <a:endParaRPr lang="zh-CN" altLang="en-US" sz="2000" spc="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708289" y="4452365"/>
            <a:ext cx="752475" cy="843915"/>
          </a:xfrm>
          <a:custGeom>
            <a:avLst/>
            <a:gdLst/>
            <a:ahLst/>
            <a:cxnLst/>
            <a:rect l="l" t="t" r="r" b="b"/>
            <a:pathLst>
              <a:path w="752475" h="843914">
                <a:moveTo>
                  <a:pt x="0" y="0"/>
                </a:moveTo>
                <a:lnTo>
                  <a:pt x="0" y="843534"/>
                </a:lnTo>
                <a:lnTo>
                  <a:pt x="752094" y="843534"/>
                </a:lnTo>
                <a:lnTo>
                  <a:pt x="75209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05007" y="2694432"/>
            <a:ext cx="752475" cy="867410"/>
          </a:xfrm>
          <a:custGeom>
            <a:avLst/>
            <a:gdLst/>
            <a:ahLst/>
            <a:cxnLst/>
            <a:rect l="l" t="t" r="r" b="b"/>
            <a:pathLst>
              <a:path w="752475" h="867410">
                <a:moveTo>
                  <a:pt x="0" y="0"/>
                </a:moveTo>
                <a:lnTo>
                  <a:pt x="0" y="867156"/>
                </a:lnTo>
                <a:lnTo>
                  <a:pt x="752094" y="867156"/>
                </a:lnTo>
                <a:lnTo>
                  <a:pt x="75209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235089" y="2257425"/>
            <a:ext cx="6267450" cy="399424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64AD88E-FF3D-4993-896E-A5CEB2E00400}"/>
              </a:ext>
            </a:extLst>
          </p:cNvPr>
          <p:cNvSpPr/>
          <p:nvPr/>
        </p:nvSpPr>
        <p:spPr>
          <a:xfrm>
            <a:off x="4194265" y="163017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集中式任务分配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7A7F826D-6E08-4261-AE6D-6F3FDF741139}"/>
              </a:ext>
            </a:extLst>
          </p:cNvPr>
          <p:cNvSpPr/>
          <p:nvPr/>
        </p:nvSpPr>
        <p:spPr>
          <a:xfrm>
            <a:off x="698501" y="2638425"/>
            <a:ext cx="47244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更适合于动态环境和任务变化的情况</a:t>
            </a:r>
            <a:r>
              <a:rPr lang="zh-CN" altLang="en-US" sz="2000" dirty="0" smtClean="0"/>
              <a:t>；</a:t>
            </a:r>
            <a:endParaRPr lang="zh-CN" altLang="en-US" sz="20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各个机器人自主决策直接应对环境变化，对</a:t>
            </a:r>
            <a:r>
              <a:rPr lang="zh-CN" altLang="en-US" sz="2000" dirty="0" smtClean="0"/>
              <a:t>动态变化</a:t>
            </a:r>
            <a:r>
              <a:rPr lang="zh-CN" altLang="en-US" sz="2000" dirty="0"/>
              <a:t>环境能及时处理</a:t>
            </a:r>
            <a:r>
              <a:rPr lang="zh-CN" altLang="en-US" sz="2000" dirty="0" smtClean="0"/>
              <a:t>；</a:t>
            </a:r>
            <a:endParaRPr lang="zh-CN" altLang="en-US" sz="2000" dirty="0"/>
          </a:p>
          <a:p>
            <a:pPr marL="285750" indent="-285750">
              <a:lnSpc>
                <a:spcPct val="15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zh-CN" altLang="en-US" sz="2000" dirty="0"/>
              <a:t>无中央节点，机器人之间关系平等，具备</a:t>
            </a:r>
            <a:r>
              <a:rPr lang="zh-CN" altLang="en-US" sz="2000" dirty="0" smtClean="0"/>
              <a:t>克服部分</a:t>
            </a:r>
            <a:r>
              <a:rPr lang="zh-CN" altLang="en-US" sz="2000" dirty="0"/>
              <a:t>机器人失效的</a:t>
            </a:r>
            <a:r>
              <a:rPr lang="zh-CN" altLang="en-US" sz="2000" dirty="0" smtClean="0"/>
              <a:t>能力。</a:t>
            </a:r>
            <a:endParaRPr lang="zh-CN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64AD88E-FF3D-4993-896E-A5CEB2E00400}"/>
              </a:ext>
            </a:extLst>
          </p:cNvPr>
          <p:cNvSpPr/>
          <p:nvPr/>
        </p:nvSpPr>
        <p:spPr>
          <a:xfrm>
            <a:off x="4194265" y="163017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分布</a:t>
            </a:r>
            <a:r>
              <a:rPr lang="zh-CN" altLang="en-US" sz="2400" dirty="0" smtClean="0"/>
              <a:t>式</a:t>
            </a:r>
            <a:r>
              <a:rPr lang="zh-CN" altLang="en-US" sz="2400" dirty="0"/>
              <a:t>任务分配</a:t>
            </a:r>
          </a:p>
        </p:txBody>
      </p:sp>
      <p:sp>
        <p:nvSpPr>
          <p:cNvPr id="7" name="object 8"/>
          <p:cNvSpPr/>
          <p:nvPr/>
        </p:nvSpPr>
        <p:spPr>
          <a:xfrm>
            <a:off x="5575300" y="2638425"/>
            <a:ext cx="4267201" cy="3200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0A32EC03-39AA-43FA-9766-83D230BEDE9C}"/>
              </a:ext>
            </a:extLst>
          </p:cNvPr>
          <p:cNvSpPr/>
          <p:nvPr/>
        </p:nvSpPr>
        <p:spPr>
          <a:xfrm>
            <a:off x="1738191" y="3366433"/>
            <a:ext cx="721701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各机器人均具有计算能力，设计合理的</a:t>
            </a:r>
            <a:r>
              <a:rPr lang="zh-CN" altLang="en-US" sz="2000" dirty="0" smtClean="0"/>
              <a:t>任务分配</a:t>
            </a:r>
            <a:r>
              <a:rPr lang="zh-CN" altLang="en-US" sz="2000" dirty="0"/>
              <a:t>机制，能实时处理大规模的情况；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机器人只需与一定范围内的若干机器人通信</a:t>
            </a:r>
            <a:r>
              <a:rPr lang="zh-CN" altLang="en-US" sz="2000" dirty="0" smtClean="0"/>
              <a:t>，不</a:t>
            </a:r>
            <a:r>
              <a:rPr lang="zh-CN" altLang="en-US" sz="2000" dirty="0"/>
              <a:t>存在通信量极大的中央节点，通信负荷</a:t>
            </a:r>
            <a:r>
              <a:rPr lang="zh-CN" altLang="en-US" sz="2000" dirty="0" smtClean="0"/>
              <a:t>比较</a:t>
            </a:r>
            <a:r>
              <a:rPr lang="zh-CN" altLang="en-US" sz="2000" dirty="0"/>
              <a:t>均衡。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64AD88E-FF3D-4993-896E-A5CEB2E00400}"/>
              </a:ext>
            </a:extLst>
          </p:cNvPr>
          <p:cNvSpPr/>
          <p:nvPr/>
        </p:nvSpPr>
        <p:spPr>
          <a:xfrm>
            <a:off x="4194265" y="1630175"/>
            <a:ext cx="23391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分布</a:t>
            </a:r>
            <a:r>
              <a:rPr lang="zh-CN" altLang="en-US" sz="2400" dirty="0" smtClean="0"/>
              <a:t>式</a:t>
            </a:r>
            <a:r>
              <a:rPr lang="zh-CN" altLang="en-US" sz="2400" dirty="0"/>
              <a:t>任务分配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5583782" y="3679974"/>
            <a:ext cx="4199482" cy="2715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10136" y="3679974"/>
            <a:ext cx="4197350" cy="271574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0DDA1FF-C0C3-4785-A4EB-9BA79A76E830}"/>
              </a:ext>
            </a:extLst>
          </p:cNvPr>
          <p:cNvSpPr/>
          <p:nvPr/>
        </p:nvSpPr>
        <p:spPr>
          <a:xfrm>
            <a:off x="3407707" y="1462110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多机器人系统角色分配问题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BA30B7C-804A-403E-8A61-B543013CBF0F}"/>
              </a:ext>
            </a:extLst>
          </p:cNvPr>
          <p:cNvSpPr/>
          <p:nvPr/>
        </p:nvSpPr>
        <p:spPr>
          <a:xfrm>
            <a:off x="846635" y="2324340"/>
            <a:ext cx="86910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机器人足球比赛中的角色</a:t>
            </a:r>
            <a:r>
              <a:rPr lang="zh-CN" altLang="en-US" sz="2000" dirty="0" smtClean="0"/>
              <a:t>分配，</a:t>
            </a:r>
            <a:r>
              <a:rPr lang="zh-CN" altLang="en-US" sz="2000" dirty="0"/>
              <a:t>本质上是多机器人系统的任务分配</a:t>
            </a:r>
            <a:r>
              <a:rPr lang="zh-CN" altLang="en-US" sz="2000" dirty="0" smtClean="0"/>
              <a:t>问题。</a:t>
            </a:r>
            <a:endParaRPr lang="zh-CN" altLang="en-US" sz="2000" dirty="0"/>
          </a:p>
          <a:p>
            <a:endParaRPr lang="zh-CN" alt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51C2FCE5-C4FB-40A2-ADEC-D8B8BB617ECE}"/>
              </a:ext>
            </a:extLst>
          </p:cNvPr>
          <p:cNvSpPr/>
          <p:nvPr/>
        </p:nvSpPr>
        <p:spPr>
          <a:xfrm>
            <a:off x="2840981" y="2333625"/>
            <a:ext cx="5011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RoboCup</a:t>
            </a:r>
            <a:r>
              <a:rPr lang="zh-CN" altLang="en-US" sz="2400" dirty="0"/>
              <a:t>中型组机器人角色分配特点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974980E-6A1D-4F74-B9C4-B58BDC2B4845}"/>
              </a:ext>
            </a:extLst>
          </p:cNvPr>
          <p:cNvSpPr/>
          <p:nvPr/>
        </p:nvSpPr>
        <p:spPr>
          <a:xfrm>
            <a:off x="2607006" y="3552825"/>
            <a:ext cx="5859296" cy="24006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结构化环境</a:t>
            </a:r>
            <a:r>
              <a:rPr lang="zh-CN" altLang="en-US" sz="2000" dirty="0" smtClean="0"/>
              <a:t>，但是</a:t>
            </a:r>
            <a:r>
              <a:rPr lang="zh-CN" altLang="en-US" sz="2000" dirty="0"/>
              <a:t>在一定</a:t>
            </a:r>
            <a:r>
              <a:rPr lang="zh-CN" altLang="en-US" sz="2000" dirty="0" smtClean="0"/>
              <a:t>范围</a:t>
            </a:r>
            <a:r>
              <a:rPr lang="zh-CN" altLang="en-US" sz="2000" dirty="0"/>
              <a:t>内高速</a:t>
            </a:r>
            <a:r>
              <a:rPr lang="zh-CN" altLang="en-US" sz="2000" dirty="0" smtClean="0"/>
              <a:t>动态变化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机器人</a:t>
            </a:r>
            <a:r>
              <a:rPr lang="zh-CN" altLang="en-US" sz="2000" dirty="0" smtClean="0"/>
              <a:t>数目比较</a:t>
            </a:r>
            <a:r>
              <a:rPr lang="zh-CN" altLang="en-US" sz="2000" dirty="0"/>
              <a:t>有限</a:t>
            </a:r>
            <a:r>
              <a:rPr lang="zh-CN" altLang="en-US" sz="2000" dirty="0" smtClean="0"/>
              <a:t>，</a:t>
            </a:r>
            <a:r>
              <a:rPr lang="en-US" altLang="zh-CN" sz="2000" dirty="0" smtClean="0"/>
              <a:t>5v5</a:t>
            </a:r>
            <a:r>
              <a:rPr lang="zh-CN" altLang="en-US" sz="2000" dirty="0"/>
              <a:t>；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范围不大</a:t>
            </a:r>
            <a:r>
              <a:rPr lang="zh-CN" altLang="en-US" sz="2000" dirty="0" smtClean="0"/>
              <a:t>，但</a:t>
            </a:r>
            <a:r>
              <a:rPr lang="zh-CN" altLang="en-US" sz="2000" dirty="0"/>
              <a:t>高度</a:t>
            </a:r>
            <a:r>
              <a:rPr lang="zh-CN" altLang="en-US" sz="2000" dirty="0" smtClean="0"/>
              <a:t>对抗的</a:t>
            </a:r>
            <a:r>
              <a:rPr lang="zh-CN" altLang="en-US" sz="2000" dirty="0"/>
              <a:t>环境。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3860291" y="3404021"/>
            <a:ext cx="2540" cy="230504"/>
          </a:xfrm>
          <a:custGeom>
            <a:avLst/>
            <a:gdLst/>
            <a:ahLst/>
            <a:cxnLst/>
            <a:rect l="l" t="t" r="r" b="b"/>
            <a:pathLst>
              <a:path w="2539" h="230505">
                <a:moveTo>
                  <a:pt x="2286" y="0"/>
                </a:moveTo>
                <a:lnTo>
                  <a:pt x="0" y="23012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38193" y="3469553"/>
            <a:ext cx="145541" cy="5394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25951" y="3049692"/>
            <a:ext cx="873760" cy="354330"/>
          </a:xfrm>
          <a:custGeom>
            <a:avLst/>
            <a:gdLst/>
            <a:ahLst/>
            <a:cxnLst/>
            <a:rect l="l" t="t" r="r" b="b"/>
            <a:pathLst>
              <a:path w="873760" h="354330">
                <a:moveTo>
                  <a:pt x="873252" y="177546"/>
                </a:moveTo>
                <a:lnTo>
                  <a:pt x="436626" y="0"/>
                </a:lnTo>
                <a:lnTo>
                  <a:pt x="0" y="177546"/>
                </a:lnTo>
                <a:lnTo>
                  <a:pt x="436626" y="354330"/>
                </a:lnTo>
                <a:lnTo>
                  <a:pt x="873252" y="1775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25951" y="3049692"/>
            <a:ext cx="873760" cy="354330"/>
          </a:xfrm>
          <a:custGeom>
            <a:avLst/>
            <a:gdLst/>
            <a:ahLst/>
            <a:cxnLst/>
            <a:rect l="l" t="t" r="r" b="b"/>
            <a:pathLst>
              <a:path w="873760" h="354330">
                <a:moveTo>
                  <a:pt x="0" y="177546"/>
                </a:moveTo>
                <a:lnTo>
                  <a:pt x="436626" y="0"/>
                </a:lnTo>
                <a:lnTo>
                  <a:pt x="873252" y="177546"/>
                </a:lnTo>
                <a:lnTo>
                  <a:pt x="436626" y="354330"/>
                </a:lnTo>
                <a:lnTo>
                  <a:pt x="0" y="17754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79113" y="3175421"/>
            <a:ext cx="560832" cy="1828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13353" y="3224952"/>
            <a:ext cx="212725" cy="2540"/>
          </a:xfrm>
          <a:custGeom>
            <a:avLst/>
            <a:gdLst/>
            <a:ahLst/>
            <a:cxnLst/>
            <a:rect l="l" t="t" r="r" b="b"/>
            <a:pathLst>
              <a:path w="212725" h="2539">
                <a:moveTo>
                  <a:pt x="212597" y="2286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83457" y="3091602"/>
            <a:ext cx="91439" cy="530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949189" y="3751493"/>
            <a:ext cx="795020" cy="189230"/>
          </a:xfrm>
          <a:custGeom>
            <a:avLst/>
            <a:gdLst/>
            <a:ahLst/>
            <a:cxnLst/>
            <a:rect l="l" t="t" r="r" b="b"/>
            <a:pathLst>
              <a:path w="795020" h="189229">
                <a:moveTo>
                  <a:pt x="0" y="0"/>
                </a:moveTo>
                <a:lnTo>
                  <a:pt x="0" y="188976"/>
                </a:lnTo>
                <a:lnTo>
                  <a:pt x="794765" y="188976"/>
                </a:lnTo>
                <a:lnTo>
                  <a:pt x="79476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49189" y="3751493"/>
            <a:ext cx="795020" cy="189230"/>
          </a:xfrm>
          <a:custGeom>
            <a:avLst/>
            <a:gdLst/>
            <a:ahLst/>
            <a:cxnLst/>
            <a:rect l="l" t="t" r="r" b="b"/>
            <a:pathLst>
              <a:path w="795020" h="189229">
                <a:moveTo>
                  <a:pt x="0" y="0"/>
                </a:moveTo>
                <a:lnTo>
                  <a:pt x="0" y="188975"/>
                </a:lnTo>
                <a:lnTo>
                  <a:pt x="794766" y="188975"/>
                </a:lnTo>
                <a:lnTo>
                  <a:pt x="794766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061965" y="3793404"/>
            <a:ext cx="573023" cy="1874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50079" y="3845981"/>
            <a:ext cx="466090" cy="0"/>
          </a:xfrm>
          <a:custGeom>
            <a:avLst/>
            <a:gdLst/>
            <a:ahLst/>
            <a:cxnLst/>
            <a:rect l="l" t="t" r="r" b="b"/>
            <a:pathLst>
              <a:path w="466089">
                <a:moveTo>
                  <a:pt x="0" y="0"/>
                </a:moveTo>
                <a:lnTo>
                  <a:pt x="465581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04993" y="3823122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44196" y="22860"/>
                </a:moveTo>
                <a:lnTo>
                  <a:pt x="0" y="0"/>
                </a:lnTo>
                <a:lnTo>
                  <a:pt x="4286" y="11215"/>
                </a:lnTo>
                <a:lnTo>
                  <a:pt x="5715" y="22860"/>
                </a:lnTo>
                <a:lnTo>
                  <a:pt x="5715" y="42763"/>
                </a:lnTo>
                <a:lnTo>
                  <a:pt x="44196" y="22860"/>
                </a:lnTo>
                <a:close/>
              </a:path>
              <a:path w="44450" h="45720">
                <a:moveTo>
                  <a:pt x="5715" y="42763"/>
                </a:moveTo>
                <a:lnTo>
                  <a:pt x="5715" y="22860"/>
                </a:lnTo>
                <a:lnTo>
                  <a:pt x="4286" y="34504"/>
                </a:lnTo>
                <a:lnTo>
                  <a:pt x="0" y="45720"/>
                </a:lnTo>
                <a:lnTo>
                  <a:pt x="5715" y="4276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743955" y="3845981"/>
            <a:ext cx="500380" cy="0"/>
          </a:xfrm>
          <a:custGeom>
            <a:avLst/>
            <a:gdLst/>
            <a:ahLst/>
            <a:cxnLst/>
            <a:rect l="l" t="t" r="r" b="b"/>
            <a:pathLst>
              <a:path w="500379">
                <a:moveTo>
                  <a:pt x="0" y="0"/>
                </a:moveTo>
                <a:lnTo>
                  <a:pt x="49987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33159" y="3823122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44196" y="22860"/>
                </a:moveTo>
                <a:lnTo>
                  <a:pt x="0" y="0"/>
                </a:lnTo>
                <a:lnTo>
                  <a:pt x="3857" y="11215"/>
                </a:lnTo>
                <a:lnTo>
                  <a:pt x="5143" y="22860"/>
                </a:lnTo>
                <a:lnTo>
                  <a:pt x="5143" y="43059"/>
                </a:lnTo>
                <a:lnTo>
                  <a:pt x="44196" y="22860"/>
                </a:lnTo>
                <a:close/>
              </a:path>
              <a:path w="44450" h="45720">
                <a:moveTo>
                  <a:pt x="5143" y="43059"/>
                </a:moveTo>
                <a:lnTo>
                  <a:pt x="5143" y="22860"/>
                </a:lnTo>
                <a:lnTo>
                  <a:pt x="3857" y="34504"/>
                </a:lnTo>
                <a:lnTo>
                  <a:pt x="0" y="45720"/>
                </a:lnTo>
                <a:lnTo>
                  <a:pt x="5143" y="43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270503" y="3669198"/>
            <a:ext cx="1179830" cy="354330"/>
          </a:xfrm>
          <a:custGeom>
            <a:avLst/>
            <a:gdLst/>
            <a:ahLst/>
            <a:cxnLst/>
            <a:rect l="l" t="t" r="r" b="b"/>
            <a:pathLst>
              <a:path w="1179830" h="354329">
                <a:moveTo>
                  <a:pt x="1179576" y="176784"/>
                </a:moveTo>
                <a:lnTo>
                  <a:pt x="589788" y="0"/>
                </a:lnTo>
                <a:lnTo>
                  <a:pt x="0" y="176784"/>
                </a:lnTo>
                <a:lnTo>
                  <a:pt x="589788" y="354330"/>
                </a:lnTo>
                <a:lnTo>
                  <a:pt x="1179576" y="1767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270503" y="3669198"/>
            <a:ext cx="1179830" cy="354330"/>
          </a:xfrm>
          <a:custGeom>
            <a:avLst/>
            <a:gdLst/>
            <a:ahLst/>
            <a:cxnLst/>
            <a:rect l="l" t="t" r="r" b="b"/>
            <a:pathLst>
              <a:path w="1179830" h="354329">
                <a:moveTo>
                  <a:pt x="0" y="176784"/>
                </a:moveTo>
                <a:lnTo>
                  <a:pt x="589788" y="0"/>
                </a:lnTo>
                <a:lnTo>
                  <a:pt x="1179576" y="176784"/>
                </a:lnTo>
                <a:lnTo>
                  <a:pt x="589788" y="354330"/>
                </a:lnTo>
                <a:lnTo>
                  <a:pt x="0" y="17678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32809" y="3793404"/>
            <a:ext cx="859535" cy="114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23665" y="4318422"/>
            <a:ext cx="873760" cy="354330"/>
          </a:xfrm>
          <a:custGeom>
            <a:avLst/>
            <a:gdLst/>
            <a:ahLst/>
            <a:cxnLst/>
            <a:rect l="l" t="t" r="r" b="b"/>
            <a:pathLst>
              <a:path w="873760" h="354329">
                <a:moveTo>
                  <a:pt x="873252" y="177546"/>
                </a:moveTo>
                <a:lnTo>
                  <a:pt x="436626" y="0"/>
                </a:lnTo>
                <a:lnTo>
                  <a:pt x="0" y="177546"/>
                </a:lnTo>
                <a:lnTo>
                  <a:pt x="436626" y="354330"/>
                </a:lnTo>
                <a:lnTo>
                  <a:pt x="873252" y="1775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23665" y="4318422"/>
            <a:ext cx="873760" cy="354330"/>
          </a:xfrm>
          <a:custGeom>
            <a:avLst/>
            <a:gdLst/>
            <a:ahLst/>
            <a:cxnLst/>
            <a:rect l="l" t="t" r="r" b="b"/>
            <a:pathLst>
              <a:path w="873760" h="354329">
                <a:moveTo>
                  <a:pt x="0" y="177546"/>
                </a:moveTo>
                <a:lnTo>
                  <a:pt x="436626" y="0"/>
                </a:lnTo>
                <a:lnTo>
                  <a:pt x="873252" y="177546"/>
                </a:lnTo>
                <a:lnTo>
                  <a:pt x="436626" y="354330"/>
                </a:lnTo>
                <a:lnTo>
                  <a:pt x="0" y="17754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576827" y="4443390"/>
            <a:ext cx="566928" cy="1874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860291" y="4023528"/>
            <a:ext cx="0" cy="260985"/>
          </a:xfrm>
          <a:custGeom>
            <a:avLst/>
            <a:gdLst/>
            <a:ahLst/>
            <a:cxnLst/>
            <a:rect l="l" t="t" r="r" b="b"/>
            <a:pathLst>
              <a:path h="260985">
                <a:moveTo>
                  <a:pt x="0" y="0"/>
                </a:moveTo>
                <a:lnTo>
                  <a:pt x="0" y="26060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38193" y="4272702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44196" y="0"/>
                </a:moveTo>
                <a:lnTo>
                  <a:pt x="33432" y="3857"/>
                </a:lnTo>
                <a:lnTo>
                  <a:pt x="22098" y="5143"/>
                </a:lnTo>
                <a:lnTo>
                  <a:pt x="10763" y="3857"/>
                </a:lnTo>
                <a:lnTo>
                  <a:pt x="0" y="0"/>
                </a:lnTo>
                <a:lnTo>
                  <a:pt x="22098" y="45720"/>
                </a:lnTo>
                <a:lnTo>
                  <a:pt x="441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3907535" y="4114967"/>
            <a:ext cx="91439" cy="530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69535" y="3713393"/>
            <a:ext cx="85343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860291" y="4678847"/>
            <a:ext cx="0" cy="408940"/>
          </a:xfrm>
          <a:custGeom>
            <a:avLst/>
            <a:gdLst/>
            <a:ahLst/>
            <a:cxnLst/>
            <a:rect l="l" t="t" r="r" b="b"/>
            <a:pathLst>
              <a:path h="408939">
                <a:moveTo>
                  <a:pt x="0" y="0"/>
                </a:moveTo>
                <a:lnTo>
                  <a:pt x="0" y="408431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838193" y="4858679"/>
            <a:ext cx="138683" cy="5303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463289" y="5121570"/>
            <a:ext cx="794385" cy="189230"/>
          </a:xfrm>
          <a:custGeom>
            <a:avLst/>
            <a:gdLst/>
            <a:ahLst/>
            <a:cxnLst/>
            <a:rect l="l" t="t" r="r" b="b"/>
            <a:pathLst>
              <a:path w="794385" h="189229">
                <a:moveTo>
                  <a:pt x="0" y="0"/>
                </a:moveTo>
                <a:lnTo>
                  <a:pt x="0" y="188975"/>
                </a:lnTo>
                <a:lnTo>
                  <a:pt x="794004" y="188975"/>
                </a:lnTo>
                <a:lnTo>
                  <a:pt x="7940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63289" y="5121570"/>
            <a:ext cx="794385" cy="189230"/>
          </a:xfrm>
          <a:custGeom>
            <a:avLst/>
            <a:gdLst/>
            <a:ahLst/>
            <a:cxnLst/>
            <a:rect l="l" t="t" r="r" b="b"/>
            <a:pathLst>
              <a:path w="794385" h="189229">
                <a:moveTo>
                  <a:pt x="0" y="0"/>
                </a:moveTo>
                <a:lnTo>
                  <a:pt x="0" y="188975"/>
                </a:lnTo>
                <a:lnTo>
                  <a:pt x="794004" y="188975"/>
                </a:lnTo>
                <a:lnTo>
                  <a:pt x="794004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718559" y="5163479"/>
            <a:ext cx="286512" cy="27889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96917" y="4495967"/>
            <a:ext cx="227965" cy="0"/>
          </a:xfrm>
          <a:custGeom>
            <a:avLst/>
            <a:gdLst/>
            <a:ahLst/>
            <a:cxnLst/>
            <a:rect l="l" t="t" r="r" b="b"/>
            <a:pathLst>
              <a:path w="227964">
                <a:moveTo>
                  <a:pt x="0" y="0"/>
                </a:moveTo>
                <a:lnTo>
                  <a:pt x="227838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514087" y="4473108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44195" y="22860"/>
                </a:moveTo>
                <a:lnTo>
                  <a:pt x="0" y="0"/>
                </a:lnTo>
                <a:lnTo>
                  <a:pt x="3857" y="11215"/>
                </a:lnTo>
                <a:lnTo>
                  <a:pt x="5143" y="22860"/>
                </a:lnTo>
                <a:lnTo>
                  <a:pt x="5143" y="43059"/>
                </a:lnTo>
                <a:lnTo>
                  <a:pt x="44195" y="22860"/>
                </a:lnTo>
                <a:close/>
              </a:path>
              <a:path w="44450" h="45720">
                <a:moveTo>
                  <a:pt x="5143" y="43059"/>
                </a:moveTo>
                <a:lnTo>
                  <a:pt x="5143" y="22860"/>
                </a:lnTo>
                <a:lnTo>
                  <a:pt x="3857" y="34504"/>
                </a:lnTo>
                <a:lnTo>
                  <a:pt x="0" y="45720"/>
                </a:lnTo>
                <a:lnTo>
                  <a:pt x="5143" y="43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408931" y="4362617"/>
            <a:ext cx="85343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558283" y="4318422"/>
            <a:ext cx="873760" cy="354330"/>
          </a:xfrm>
          <a:custGeom>
            <a:avLst/>
            <a:gdLst/>
            <a:ahLst/>
            <a:cxnLst/>
            <a:rect l="l" t="t" r="r" b="b"/>
            <a:pathLst>
              <a:path w="873760" h="354329">
                <a:moveTo>
                  <a:pt x="873252" y="177546"/>
                </a:moveTo>
                <a:lnTo>
                  <a:pt x="436626" y="0"/>
                </a:lnTo>
                <a:lnTo>
                  <a:pt x="0" y="177546"/>
                </a:lnTo>
                <a:lnTo>
                  <a:pt x="436626" y="354330"/>
                </a:lnTo>
                <a:lnTo>
                  <a:pt x="873252" y="17754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558283" y="4318422"/>
            <a:ext cx="873760" cy="354330"/>
          </a:xfrm>
          <a:custGeom>
            <a:avLst/>
            <a:gdLst/>
            <a:ahLst/>
            <a:cxnLst/>
            <a:rect l="l" t="t" r="r" b="b"/>
            <a:pathLst>
              <a:path w="873760" h="354329">
                <a:moveTo>
                  <a:pt x="0" y="177546"/>
                </a:moveTo>
                <a:lnTo>
                  <a:pt x="436626" y="0"/>
                </a:lnTo>
                <a:lnTo>
                  <a:pt x="873252" y="177546"/>
                </a:lnTo>
                <a:lnTo>
                  <a:pt x="436626" y="354330"/>
                </a:lnTo>
                <a:lnTo>
                  <a:pt x="0" y="177546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25923" y="4443390"/>
            <a:ext cx="554736" cy="18745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31535" y="4495967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5">
                <a:moveTo>
                  <a:pt x="0" y="0"/>
                </a:moveTo>
                <a:lnTo>
                  <a:pt x="16535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586221" y="4473108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44196" y="22860"/>
                </a:moveTo>
                <a:lnTo>
                  <a:pt x="0" y="0"/>
                </a:lnTo>
                <a:lnTo>
                  <a:pt x="3857" y="11215"/>
                </a:lnTo>
                <a:lnTo>
                  <a:pt x="5143" y="22860"/>
                </a:lnTo>
                <a:lnTo>
                  <a:pt x="5143" y="43059"/>
                </a:lnTo>
                <a:lnTo>
                  <a:pt x="44196" y="22860"/>
                </a:lnTo>
                <a:close/>
              </a:path>
              <a:path w="44450" h="45720">
                <a:moveTo>
                  <a:pt x="5143" y="43059"/>
                </a:moveTo>
                <a:lnTo>
                  <a:pt x="5143" y="22860"/>
                </a:lnTo>
                <a:lnTo>
                  <a:pt x="3857" y="34504"/>
                </a:lnTo>
                <a:lnTo>
                  <a:pt x="0" y="45720"/>
                </a:lnTo>
                <a:lnTo>
                  <a:pt x="5143" y="43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474969" y="4374810"/>
            <a:ext cx="85343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630417" y="4401479"/>
            <a:ext cx="975360" cy="189230"/>
          </a:xfrm>
          <a:custGeom>
            <a:avLst/>
            <a:gdLst/>
            <a:ahLst/>
            <a:cxnLst/>
            <a:rect l="l" t="t" r="r" b="b"/>
            <a:pathLst>
              <a:path w="975360" h="189229">
                <a:moveTo>
                  <a:pt x="0" y="0"/>
                </a:moveTo>
                <a:lnTo>
                  <a:pt x="0" y="188975"/>
                </a:lnTo>
                <a:lnTo>
                  <a:pt x="975360" y="188975"/>
                </a:lnTo>
                <a:lnTo>
                  <a:pt x="97536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630417" y="4401479"/>
            <a:ext cx="975360" cy="189230"/>
          </a:xfrm>
          <a:custGeom>
            <a:avLst/>
            <a:gdLst/>
            <a:ahLst/>
            <a:cxnLst/>
            <a:rect l="l" t="t" r="r" b="b"/>
            <a:pathLst>
              <a:path w="975360" h="189229">
                <a:moveTo>
                  <a:pt x="0" y="0"/>
                </a:moveTo>
                <a:lnTo>
                  <a:pt x="0" y="188975"/>
                </a:lnTo>
                <a:lnTo>
                  <a:pt x="975360" y="188975"/>
                </a:lnTo>
                <a:lnTo>
                  <a:pt x="975360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785865" y="4443390"/>
            <a:ext cx="664463" cy="14173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558283" y="5039273"/>
            <a:ext cx="873760" cy="354330"/>
          </a:xfrm>
          <a:custGeom>
            <a:avLst/>
            <a:gdLst/>
            <a:ahLst/>
            <a:cxnLst/>
            <a:rect l="l" t="t" r="r" b="b"/>
            <a:pathLst>
              <a:path w="873760" h="354329">
                <a:moveTo>
                  <a:pt x="873252" y="176784"/>
                </a:moveTo>
                <a:lnTo>
                  <a:pt x="436626" y="0"/>
                </a:lnTo>
                <a:lnTo>
                  <a:pt x="0" y="176784"/>
                </a:lnTo>
                <a:lnTo>
                  <a:pt x="436626" y="354330"/>
                </a:lnTo>
                <a:lnTo>
                  <a:pt x="873252" y="1767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558283" y="5039273"/>
            <a:ext cx="873760" cy="354330"/>
          </a:xfrm>
          <a:custGeom>
            <a:avLst/>
            <a:gdLst/>
            <a:ahLst/>
            <a:cxnLst/>
            <a:rect l="l" t="t" r="r" b="b"/>
            <a:pathLst>
              <a:path w="873760" h="354329">
                <a:moveTo>
                  <a:pt x="0" y="176784"/>
                </a:moveTo>
                <a:lnTo>
                  <a:pt x="436626" y="0"/>
                </a:lnTo>
                <a:lnTo>
                  <a:pt x="873252" y="176784"/>
                </a:lnTo>
                <a:lnTo>
                  <a:pt x="436626" y="354330"/>
                </a:lnTo>
                <a:lnTo>
                  <a:pt x="0" y="17678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806695" y="5163479"/>
            <a:ext cx="377952" cy="278891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4994909" y="4672752"/>
            <a:ext cx="0" cy="331470"/>
          </a:xfrm>
          <a:custGeom>
            <a:avLst/>
            <a:gdLst/>
            <a:ahLst/>
            <a:cxnLst/>
            <a:rect l="l" t="t" r="r" b="b"/>
            <a:pathLst>
              <a:path h="331470">
                <a:moveTo>
                  <a:pt x="0" y="0"/>
                </a:moveTo>
                <a:lnTo>
                  <a:pt x="0" y="33147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4972811" y="4800005"/>
            <a:ext cx="138683" cy="53035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465063" y="5216058"/>
            <a:ext cx="653415" cy="0"/>
          </a:xfrm>
          <a:custGeom>
            <a:avLst/>
            <a:gdLst/>
            <a:ahLst/>
            <a:cxnLst/>
            <a:rect l="l" t="t" r="r" b="b"/>
            <a:pathLst>
              <a:path w="653414">
                <a:moveTo>
                  <a:pt x="65303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431535" y="5193197"/>
            <a:ext cx="44450" cy="46990"/>
          </a:xfrm>
          <a:custGeom>
            <a:avLst/>
            <a:gdLst/>
            <a:ahLst/>
            <a:cxnLst/>
            <a:rect l="l" t="t" r="r" b="b"/>
            <a:pathLst>
              <a:path w="44450" h="46989">
                <a:moveTo>
                  <a:pt x="44196" y="0"/>
                </a:moveTo>
                <a:lnTo>
                  <a:pt x="0" y="22860"/>
                </a:lnTo>
                <a:lnTo>
                  <a:pt x="39052" y="43732"/>
                </a:lnTo>
                <a:lnTo>
                  <a:pt x="39052" y="23241"/>
                </a:lnTo>
                <a:lnTo>
                  <a:pt x="40338" y="11334"/>
                </a:lnTo>
                <a:lnTo>
                  <a:pt x="44196" y="0"/>
                </a:lnTo>
                <a:close/>
              </a:path>
              <a:path w="44450" h="46989">
                <a:moveTo>
                  <a:pt x="44196" y="46482"/>
                </a:moveTo>
                <a:lnTo>
                  <a:pt x="40338" y="35147"/>
                </a:lnTo>
                <a:lnTo>
                  <a:pt x="39052" y="23241"/>
                </a:lnTo>
                <a:lnTo>
                  <a:pt x="39052" y="43732"/>
                </a:lnTo>
                <a:lnTo>
                  <a:pt x="44196" y="464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118097" y="4596552"/>
            <a:ext cx="0" cy="619760"/>
          </a:xfrm>
          <a:custGeom>
            <a:avLst/>
            <a:gdLst/>
            <a:ahLst/>
            <a:cxnLst/>
            <a:rect l="l" t="t" r="r" b="b"/>
            <a:pathLst>
              <a:path h="619760">
                <a:moveTo>
                  <a:pt x="0" y="0"/>
                </a:moveTo>
                <a:lnTo>
                  <a:pt x="0" y="6195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290821" y="5216058"/>
            <a:ext cx="267970" cy="0"/>
          </a:xfrm>
          <a:custGeom>
            <a:avLst/>
            <a:gdLst/>
            <a:ahLst/>
            <a:cxnLst/>
            <a:rect l="l" t="t" r="r" b="b"/>
            <a:pathLst>
              <a:path w="267969">
                <a:moveTo>
                  <a:pt x="267462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257293" y="5193197"/>
            <a:ext cx="44450" cy="46990"/>
          </a:xfrm>
          <a:custGeom>
            <a:avLst/>
            <a:gdLst/>
            <a:ahLst/>
            <a:cxnLst/>
            <a:rect l="l" t="t" r="r" b="b"/>
            <a:pathLst>
              <a:path w="44450" h="46989">
                <a:moveTo>
                  <a:pt x="44196" y="0"/>
                </a:moveTo>
                <a:lnTo>
                  <a:pt x="0" y="22860"/>
                </a:lnTo>
                <a:lnTo>
                  <a:pt x="39052" y="43732"/>
                </a:lnTo>
                <a:lnTo>
                  <a:pt x="39052" y="23241"/>
                </a:lnTo>
                <a:lnTo>
                  <a:pt x="40338" y="11334"/>
                </a:lnTo>
                <a:lnTo>
                  <a:pt x="44196" y="0"/>
                </a:lnTo>
                <a:close/>
              </a:path>
              <a:path w="44450" h="46989">
                <a:moveTo>
                  <a:pt x="44196" y="46482"/>
                </a:moveTo>
                <a:lnTo>
                  <a:pt x="40338" y="35147"/>
                </a:lnTo>
                <a:lnTo>
                  <a:pt x="39052" y="23241"/>
                </a:lnTo>
                <a:lnTo>
                  <a:pt x="39052" y="43732"/>
                </a:lnTo>
                <a:lnTo>
                  <a:pt x="44196" y="4648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384547" y="5094899"/>
            <a:ext cx="91439" cy="53035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463289" y="5546766"/>
            <a:ext cx="794385" cy="189865"/>
          </a:xfrm>
          <a:custGeom>
            <a:avLst/>
            <a:gdLst/>
            <a:ahLst/>
            <a:cxnLst/>
            <a:rect l="l" t="t" r="r" b="b"/>
            <a:pathLst>
              <a:path w="794385" h="189864">
                <a:moveTo>
                  <a:pt x="0" y="0"/>
                </a:moveTo>
                <a:lnTo>
                  <a:pt x="0" y="189737"/>
                </a:lnTo>
                <a:lnTo>
                  <a:pt x="794004" y="189737"/>
                </a:lnTo>
                <a:lnTo>
                  <a:pt x="7940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463289" y="5546766"/>
            <a:ext cx="794385" cy="189865"/>
          </a:xfrm>
          <a:custGeom>
            <a:avLst/>
            <a:gdLst/>
            <a:ahLst/>
            <a:cxnLst/>
            <a:rect l="l" t="t" r="r" b="b"/>
            <a:pathLst>
              <a:path w="794385" h="189864">
                <a:moveTo>
                  <a:pt x="0" y="0"/>
                </a:moveTo>
                <a:lnTo>
                  <a:pt x="0" y="189737"/>
                </a:lnTo>
                <a:lnTo>
                  <a:pt x="794004" y="189737"/>
                </a:lnTo>
                <a:lnTo>
                  <a:pt x="794004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671315" y="5588676"/>
            <a:ext cx="377952" cy="2788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860291" y="5310546"/>
            <a:ext cx="0" cy="201930"/>
          </a:xfrm>
          <a:custGeom>
            <a:avLst/>
            <a:gdLst/>
            <a:ahLst/>
            <a:cxnLst/>
            <a:rect l="l" t="t" r="r" b="b"/>
            <a:pathLst>
              <a:path h="201929">
                <a:moveTo>
                  <a:pt x="0" y="0"/>
                </a:moveTo>
                <a:lnTo>
                  <a:pt x="0" y="20193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838193" y="5501046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44196" y="0"/>
                </a:moveTo>
                <a:lnTo>
                  <a:pt x="33432" y="4286"/>
                </a:lnTo>
                <a:lnTo>
                  <a:pt x="22098" y="5714"/>
                </a:lnTo>
                <a:lnTo>
                  <a:pt x="10763" y="4286"/>
                </a:lnTo>
                <a:lnTo>
                  <a:pt x="0" y="0"/>
                </a:lnTo>
                <a:lnTo>
                  <a:pt x="22098" y="45719"/>
                </a:lnTo>
                <a:lnTo>
                  <a:pt x="441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597907" y="5818799"/>
            <a:ext cx="794385" cy="189230"/>
          </a:xfrm>
          <a:custGeom>
            <a:avLst/>
            <a:gdLst/>
            <a:ahLst/>
            <a:cxnLst/>
            <a:rect l="l" t="t" r="r" b="b"/>
            <a:pathLst>
              <a:path w="794385" h="189229">
                <a:moveTo>
                  <a:pt x="0" y="0"/>
                </a:moveTo>
                <a:lnTo>
                  <a:pt x="0" y="188975"/>
                </a:lnTo>
                <a:lnTo>
                  <a:pt x="794003" y="188975"/>
                </a:lnTo>
                <a:lnTo>
                  <a:pt x="79400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4597907" y="5818799"/>
            <a:ext cx="794385" cy="189230"/>
          </a:xfrm>
          <a:custGeom>
            <a:avLst/>
            <a:gdLst/>
            <a:ahLst/>
            <a:cxnLst/>
            <a:rect l="l" t="t" r="r" b="b"/>
            <a:pathLst>
              <a:path w="794385" h="189229">
                <a:moveTo>
                  <a:pt x="0" y="0"/>
                </a:moveTo>
                <a:lnTo>
                  <a:pt x="0" y="188975"/>
                </a:lnTo>
                <a:lnTo>
                  <a:pt x="794004" y="188975"/>
                </a:lnTo>
                <a:lnTo>
                  <a:pt x="794004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4707635" y="5871378"/>
            <a:ext cx="573024" cy="14173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277355" y="3669198"/>
            <a:ext cx="873760" cy="354330"/>
          </a:xfrm>
          <a:custGeom>
            <a:avLst/>
            <a:gdLst/>
            <a:ahLst/>
            <a:cxnLst/>
            <a:rect l="l" t="t" r="r" b="b"/>
            <a:pathLst>
              <a:path w="873760" h="354329">
                <a:moveTo>
                  <a:pt x="873252" y="176784"/>
                </a:moveTo>
                <a:lnTo>
                  <a:pt x="436626" y="0"/>
                </a:lnTo>
                <a:lnTo>
                  <a:pt x="0" y="176784"/>
                </a:lnTo>
                <a:lnTo>
                  <a:pt x="436626" y="354330"/>
                </a:lnTo>
                <a:lnTo>
                  <a:pt x="873252" y="1767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277355" y="3669198"/>
            <a:ext cx="873760" cy="354330"/>
          </a:xfrm>
          <a:custGeom>
            <a:avLst/>
            <a:gdLst/>
            <a:ahLst/>
            <a:cxnLst/>
            <a:rect l="l" t="t" r="r" b="b"/>
            <a:pathLst>
              <a:path w="873760" h="354329">
                <a:moveTo>
                  <a:pt x="0" y="176784"/>
                </a:moveTo>
                <a:lnTo>
                  <a:pt x="436626" y="0"/>
                </a:lnTo>
                <a:lnTo>
                  <a:pt x="873252" y="176784"/>
                </a:lnTo>
                <a:lnTo>
                  <a:pt x="436626" y="354330"/>
                </a:lnTo>
                <a:lnTo>
                  <a:pt x="0" y="176784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434327" y="3793404"/>
            <a:ext cx="566928" cy="18745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713981" y="4023528"/>
            <a:ext cx="5715" cy="741680"/>
          </a:xfrm>
          <a:custGeom>
            <a:avLst/>
            <a:gdLst/>
            <a:ahLst/>
            <a:cxnLst/>
            <a:rect l="l" t="t" r="r" b="b"/>
            <a:pathLst>
              <a:path w="5714" h="741679">
                <a:moveTo>
                  <a:pt x="0" y="0"/>
                </a:moveTo>
                <a:lnTo>
                  <a:pt x="5334" y="74142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697217" y="4327566"/>
            <a:ext cx="138683" cy="530351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322313" y="4800005"/>
            <a:ext cx="794385" cy="321945"/>
          </a:xfrm>
          <a:custGeom>
            <a:avLst/>
            <a:gdLst/>
            <a:ahLst/>
            <a:cxnLst/>
            <a:rect l="l" t="t" r="r" b="b"/>
            <a:pathLst>
              <a:path w="794385" h="321945">
                <a:moveTo>
                  <a:pt x="0" y="0"/>
                </a:moveTo>
                <a:lnTo>
                  <a:pt x="0" y="321563"/>
                </a:lnTo>
                <a:lnTo>
                  <a:pt x="794003" y="321563"/>
                </a:lnTo>
                <a:lnTo>
                  <a:pt x="79400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322313" y="4800005"/>
            <a:ext cx="794385" cy="321945"/>
          </a:xfrm>
          <a:custGeom>
            <a:avLst/>
            <a:gdLst/>
            <a:ahLst/>
            <a:cxnLst/>
            <a:rect l="l" t="t" r="r" b="b"/>
            <a:pathLst>
              <a:path w="794385" h="321945">
                <a:moveTo>
                  <a:pt x="0" y="0"/>
                </a:moveTo>
                <a:lnTo>
                  <a:pt x="0" y="321563"/>
                </a:lnTo>
                <a:lnTo>
                  <a:pt x="794004" y="321563"/>
                </a:lnTo>
                <a:lnTo>
                  <a:pt x="794004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399275" y="4848011"/>
            <a:ext cx="652271" cy="141731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532625" y="4968408"/>
            <a:ext cx="377952" cy="27889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425439" y="5913287"/>
            <a:ext cx="1918335" cy="0"/>
          </a:xfrm>
          <a:custGeom>
            <a:avLst/>
            <a:gdLst/>
            <a:ahLst/>
            <a:cxnLst/>
            <a:rect l="l" t="t" r="r" b="b"/>
            <a:pathLst>
              <a:path w="1918335">
                <a:moveTo>
                  <a:pt x="191795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391911" y="5890428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44196" y="0"/>
                </a:moveTo>
                <a:lnTo>
                  <a:pt x="0" y="22860"/>
                </a:lnTo>
                <a:lnTo>
                  <a:pt x="39052" y="43059"/>
                </a:lnTo>
                <a:lnTo>
                  <a:pt x="39052" y="22860"/>
                </a:lnTo>
                <a:lnTo>
                  <a:pt x="40338" y="11215"/>
                </a:lnTo>
                <a:lnTo>
                  <a:pt x="44196" y="0"/>
                </a:lnTo>
                <a:close/>
              </a:path>
              <a:path w="44450" h="45720">
                <a:moveTo>
                  <a:pt x="44196" y="45720"/>
                </a:moveTo>
                <a:lnTo>
                  <a:pt x="40338" y="34504"/>
                </a:lnTo>
                <a:lnTo>
                  <a:pt x="39052" y="22860"/>
                </a:lnTo>
                <a:lnTo>
                  <a:pt x="39052" y="43059"/>
                </a:lnTo>
                <a:lnTo>
                  <a:pt x="44196" y="457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719315" y="5121570"/>
            <a:ext cx="0" cy="791845"/>
          </a:xfrm>
          <a:custGeom>
            <a:avLst/>
            <a:gdLst/>
            <a:ahLst/>
            <a:cxnLst/>
            <a:rect l="l" t="t" r="r" b="b"/>
            <a:pathLst>
              <a:path h="791845">
                <a:moveTo>
                  <a:pt x="0" y="0"/>
                </a:moveTo>
                <a:lnTo>
                  <a:pt x="0" y="79171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4994909" y="5393604"/>
            <a:ext cx="0" cy="390525"/>
          </a:xfrm>
          <a:custGeom>
            <a:avLst/>
            <a:gdLst/>
            <a:ahLst/>
            <a:cxnLst/>
            <a:rect l="l" t="t" r="r" b="b"/>
            <a:pathLst>
              <a:path h="390525">
                <a:moveTo>
                  <a:pt x="0" y="0"/>
                </a:moveTo>
                <a:lnTo>
                  <a:pt x="0" y="390144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972811" y="5773079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44196" y="0"/>
                </a:moveTo>
                <a:lnTo>
                  <a:pt x="33432" y="3857"/>
                </a:lnTo>
                <a:lnTo>
                  <a:pt x="22098" y="5143"/>
                </a:lnTo>
                <a:lnTo>
                  <a:pt x="10763" y="3857"/>
                </a:lnTo>
                <a:lnTo>
                  <a:pt x="0" y="0"/>
                </a:lnTo>
                <a:lnTo>
                  <a:pt x="22098" y="45720"/>
                </a:lnTo>
                <a:lnTo>
                  <a:pt x="441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044439" y="5508666"/>
            <a:ext cx="85343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50607" y="3845981"/>
            <a:ext cx="193040" cy="2067560"/>
          </a:xfrm>
          <a:custGeom>
            <a:avLst/>
            <a:gdLst/>
            <a:ahLst/>
            <a:cxnLst/>
            <a:rect l="l" t="t" r="r" b="b"/>
            <a:pathLst>
              <a:path w="193039" h="2067560">
                <a:moveTo>
                  <a:pt x="0" y="0"/>
                </a:moveTo>
                <a:lnTo>
                  <a:pt x="192786" y="0"/>
                </a:lnTo>
                <a:lnTo>
                  <a:pt x="192786" y="206730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188707" y="3713393"/>
            <a:ext cx="85343" cy="53949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211829" y="5913287"/>
            <a:ext cx="1352550" cy="0"/>
          </a:xfrm>
          <a:custGeom>
            <a:avLst/>
            <a:gdLst/>
            <a:ahLst/>
            <a:cxnLst/>
            <a:rect l="l" t="t" r="r" b="b"/>
            <a:pathLst>
              <a:path w="1352550">
                <a:moveTo>
                  <a:pt x="0" y="0"/>
                </a:moveTo>
                <a:lnTo>
                  <a:pt x="1352550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4553711" y="5890428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20">
                <a:moveTo>
                  <a:pt x="44195" y="22860"/>
                </a:moveTo>
                <a:lnTo>
                  <a:pt x="0" y="0"/>
                </a:lnTo>
                <a:lnTo>
                  <a:pt x="3857" y="11215"/>
                </a:lnTo>
                <a:lnTo>
                  <a:pt x="5143" y="22860"/>
                </a:lnTo>
                <a:lnTo>
                  <a:pt x="5143" y="43059"/>
                </a:lnTo>
                <a:lnTo>
                  <a:pt x="44195" y="22860"/>
                </a:lnTo>
                <a:close/>
              </a:path>
              <a:path w="44450" h="45720">
                <a:moveTo>
                  <a:pt x="5143" y="43059"/>
                </a:moveTo>
                <a:lnTo>
                  <a:pt x="5143" y="22860"/>
                </a:lnTo>
                <a:lnTo>
                  <a:pt x="3857" y="34504"/>
                </a:lnTo>
                <a:lnTo>
                  <a:pt x="0" y="45720"/>
                </a:lnTo>
                <a:lnTo>
                  <a:pt x="5143" y="4305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860291" y="5736504"/>
            <a:ext cx="1270" cy="178435"/>
          </a:xfrm>
          <a:custGeom>
            <a:avLst/>
            <a:gdLst/>
            <a:ahLst/>
            <a:cxnLst/>
            <a:rect l="l" t="t" r="r" b="b"/>
            <a:pathLst>
              <a:path w="1269" h="178435">
                <a:moveTo>
                  <a:pt x="0" y="0"/>
                </a:moveTo>
                <a:lnTo>
                  <a:pt x="762" y="178308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3211829" y="3224952"/>
            <a:ext cx="3175" cy="2688590"/>
          </a:xfrm>
          <a:custGeom>
            <a:avLst/>
            <a:gdLst/>
            <a:ahLst/>
            <a:cxnLst/>
            <a:rect l="l" t="t" r="r" b="b"/>
            <a:pathLst>
              <a:path w="3175" h="2688590">
                <a:moveTo>
                  <a:pt x="3047" y="0"/>
                </a:moveTo>
                <a:lnTo>
                  <a:pt x="0" y="2688336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3862577" y="2912531"/>
            <a:ext cx="1270" cy="102870"/>
          </a:xfrm>
          <a:custGeom>
            <a:avLst/>
            <a:gdLst/>
            <a:ahLst/>
            <a:cxnLst/>
            <a:rect l="l" t="t" r="r" b="b"/>
            <a:pathLst>
              <a:path w="1269" h="102869">
                <a:moveTo>
                  <a:pt x="762" y="0"/>
                </a:moveTo>
                <a:lnTo>
                  <a:pt x="0" y="10287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3840479" y="3003971"/>
            <a:ext cx="44450" cy="45720"/>
          </a:xfrm>
          <a:custGeom>
            <a:avLst/>
            <a:gdLst/>
            <a:ahLst/>
            <a:cxnLst/>
            <a:rect l="l" t="t" r="r" b="b"/>
            <a:pathLst>
              <a:path w="44450" h="45719">
                <a:moveTo>
                  <a:pt x="44196" y="0"/>
                </a:moveTo>
                <a:lnTo>
                  <a:pt x="33539" y="3857"/>
                </a:lnTo>
                <a:lnTo>
                  <a:pt x="22383" y="5143"/>
                </a:lnTo>
                <a:lnTo>
                  <a:pt x="11084" y="3857"/>
                </a:lnTo>
                <a:lnTo>
                  <a:pt x="0" y="0"/>
                </a:lnTo>
                <a:lnTo>
                  <a:pt x="22098" y="45720"/>
                </a:lnTo>
                <a:lnTo>
                  <a:pt x="4419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746ADC7D-2AB7-47D6-95F2-8DDE9C9F8912}"/>
              </a:ext>
            </a:extLst>
          </p:cNvPr>
          <p:cNvSpPr/>
          <p:nvPr/>
        </p:nvSpPr>
        <p:spPr>
          <a:xfrm>
            <a:off x="2840981" y="1999214"/>
            <a:ext cx="5011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RoboCup</a:t>
            </a:r>
            <a:r>
              <a:rPr lang="zh-CN" altLang="en-US" sz="2400" dirty="0"/>
              <a:t>中型组机器人角色</a:t>
            </a:r>
            <a:r>
              <a:rPr lang="zh-CN" altLang="en-US" sz="2400" dirty="0" smtClean="0"/>
              <a:t>分配方法</a:t>
            </a:r>
            <a:endParaRPr lang="zh-CN" altLang="en-US" sz="2400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D9A4CE4B-2B82-4698-A20E-E27BE561F090}"/>
              </a:ext>
            </a:extLst>
          </p:cNvPr>
          <p:cNvSpPr/>
          <p:nvPr/>
        </p:nvSpPr>
        <p:spPr>
          <a:xfrm>
            <a:off x="2902612" y="6677025"/>
            <a:ext cx="1763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机器人失效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BBEECCFC-9A79-4DE1-AA40-4932B119D27C}"/>
              </a:ext>
            </a:extLst>
          </p:cNvPr>
          <p:cNvSpPr/>
          <p:nvPr/>
        </p:nvSpPr>
        <p:spPr>
          <a:xfrm>
            <a:off x="6097676" y="6719327"/>
            <a:ext cx="17636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计算效用值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126689"/>
              </p:ext>
            </p:extLst>
          </p:nvPr>
        </p:nvGraphicFramePr>
        <p:xfrm>
          <a:off x="2314893" y="3148531"/>
          <a:ext cx="6063612" cy="16744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465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10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34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89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076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127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4805"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15" dirty="0">
                          <a:solidFill>
                            <a:srgbClr val="FFFFFF"/>
                          </a:solidFill>
                          <a:latin typeface="Droid Sans Fallback"/>
                          <a:cs typeface="Droid Sans Fallback"/>
                        </a:rPr>
                        <a:t>机器人数目</a:t>
                      </a:r>
                      <a:endParaRPr sz="1650">
                        <a:latin typeface="Droid Sans Fallback"/>
                        <a:cs typeface="Droid Sans Fallback"/>
                      </a:endParaRPr>
                    </a:p>
                  </a:txBody>
                  <a:tcPr marL="0" marR="0" marT="39370" marB="0">
                    <a:solidFill>
                      <a:srgbClr val="29667F"/>
                    </a:solidFill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15" dirty="0">
                          <a:solidFill>
                            <a:srgbClr val="FFFFFF"/>
                          </a:solidFill>
                          <a:latin typeface="Droid Sans Fallback"/>
                          <a:cs typeface="Droid Sans Fallback"/>
                        </a:rPr>
                        <a:t>守门员</a:t>
                      </a:r>
                      <a:endParaRPr sz="1650" dirty="0">
                        <a:latin typeface="Droid Sans Fallback"/>
                        <a:cs typeface="Droid Sans Fallback"/>
                      </a:endParaRPr>
                    </a:p>
                  </a:txBody>
                  <a:tcPr marL="0" marR="0" marT="39370" marB="0">
                    <a:solidFill>
                      <a:srgbClr val="29667F"/>
                    </a:solidFill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15" dirty="0">
                          <a:solidFill>
                            <a:srgbClr val="FFFFFF"/>
                          </a:solidFill>
                          <a:latin typeface="Droid Sans Fallback"/>
                          <a:cs typeface="Droid Sans Fallback"/>
                        </a:rPr>
                        <a:t>主攻</a:t>
                      </a:r>
                      <a:endParaRPr sz="1650">
                        <a:latin typeface="Droid Sans Fallback"/>
                        <a:cs typeface="Droid Sans Fallback"/>
                      </a:endParaRPr>
                    </a:p>
                  </a:txBody>
                  <a:tcPr marL="0" marR="0" marT="39370" marB="0">
                    <a:solidFill>
                      <a:srgbClr val="29667F"/>
                    </a:solidFill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15" dirty="0">
                          <a:solidFill>
                            <a:srgbClr val="FFFFFF"/>
                          </a:solidFill>
                          <a:latin typeface="Droid Sans Fallback"/>
                          <a:cs typeface="Droid Sans Fallback"/>
                        </a:rPr>
                        <a:t>防守</a:t>
                      </a:r>
                      <a:endParaRPr sz="1650">
                        <a:latin typeface="Droid Sans Fallback"/>
                        <a:cs typeface="Droid Sans Fallback"/>
                      </a:endParaRPr>
                    </a:p>
                  </a:txBody>
                  <a:tcPr marL="0" marR="0" marT="39370" marB="0">
                    <a:solidFill>
                      <a:srgbClr val="29667F"/>
                    </a:solidFill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15" dirty="0">
                          <a:solidFill>
                            <a:srgbClr val="FFFFFF"/>
                          </a:solidFill>
                          <a:latin typeface="Droid Sans Fallback"/>
                          <a:cs typeface="Droid Sans Fallback"/>
                        </a:rPr>
                        <a:t>左路助攻</a:t>
                      </a:r>
                      <a:endParaRPr sz="1650">
                        <a:latin typeface="Droid Sans Fallback"/>
                        <a:cs typeface="Droid Sans Fallback"/>
                      </a:endParaRPr>
                    </a:p>
                  </a:txBody>
                  <a:tcPr marL="0" marR="0" marT="39370" marB="0">
                    <a:solidFill>
                      <a:srgbClr val="29667F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15" dirty="0">
                          <a:solidFill>
                            <a:srgbClr val="FFFFFF"/>
                          </a:solidFill>
                          <a:latin typeface="Droid Sans Fallback"/>
                          <a:cs typeface="Droid Sans Fallback"/>
                        </a:rPr>
                        <a:t>右路助攻</a:t>
                      </a:r>
                      <a:endParaRPr sz="1650">
                        <a:latin typeface="Droid Sans Fallback"/>
                        <a:cs typeface="Droid Sans Fallback"/>
                      </a:endParaRPr>
                    </a:p>
                  </a:txBody>
                  <a:tcPr marL="0" marR="0" marT="39370" marB="0">
                    <a:solidFill>
                      <a:srgbClr val="29667F"/>
                    </a:solidFill>
                  </a:tcPr>
                </a:tc>
                <a:tc>
                  <a:txBody>
                    <a:bodyPr/>
                    <a:lstStyle/>
                    <a:p>
                      <a:pPr marL="14604"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650" spc="15" dirty="0">
                          <a:solidFill>
                            <a:srgbClr val="FFFFFF"/>
                          </a:solidFill>
                          <a:latin typeface="Droid Sans Fallback"/>
                          <a:cs typeface="Droid Sans Fallback"/>
                        </a:rPr>
                        <a:t>助攻</a:t>
                      </a:r>
                      <a:endParaRPr sz="1650">
                        <a:latin typeface="Droid Sans Fallback"/>
                        <a:cs typeface="Droid Sans Fallback"/>
                      </a:endParaRPr>
                    </a:p>
                  </a:txBody>
                  <a:tcPr marL="0" marR="0" marT="39370" marB="0">
                    <a:solidFill>
                      <a:srgbClr val="2966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893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5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29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N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29209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4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N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N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01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3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N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N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N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2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700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Y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N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N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N</a:t>
                      </a:r>
                      <a:endParaRPr sz="1650">
                        <a:latin typeface="Times New Roman"/>
                        <a:cs typeface="Times New Roman"/>
                      </a:endParaRPr>
                    </a:p>
                  </a:txBody>
                  <a:tcPr marL="0" marR="0" marT="3492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650" dirty="0">
                          <a:latin typeface="Times New Roman"/>
                          <a:cs typeface="Times New Roman"/>
                        </a:rPr>
                        <a:t>N</a:t>
                      </a:r>
                    </a:p>
                  </a:txBody>
                  <a:tcPr marL="0" marR="0" marT="3492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6" name="矩形 15">
            <a:extLst>
              <a:ext uri="{FF2B5EF4-FFF2-40B4-BE49-F238E27FC236}">
                <a16:creationId xmlns:a16="http://schemas.microsoft.com/office/drawing/2014/main" id="{FA48CE32-0B80-4F6F-9953-B62EA8A78F10}"/>
              </a:ext>
            </a:extLst>
          </p:cNvPr>
          <p:cNvSpPr/>
          <p:nvPr/>
        </p:nvSpPr>
        <p:spPr>
          <a:xfrm>
            <a:off x="2840981" y="2409825"/>
            <a:ext cx="5011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RoboCup</a:t>
            </a:r>
            <a:r>
              <a:rPr lang="zh-CN" altLang="en-US" sz="2400" dirty="0"/>
              <a:t>中型组机器人角色分配方法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35148AE-9C79-491F-B327-8288005C24E5}"/>
              </a:ext>
            </a:extLst>
          </p:cNvPr>
          <p:cNvSpPr/>
          <p:nvPr/>
        </p:nvSpPr>
        <p:spPr>
          <a:xfrm>
            <a:off x="2314893" y="5354814"/>
            <a:ext cx="58512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/>
              <a:t>通过通信</a:t>
            </a:r>
            <a:r>
              <a:rPr lang="zh-CN" altLang="en-US" sz="2000" b="1" dirty="0" smtClean="0"/>
              <a:t>检测应对</a:t>
            </a:r>
            <a:r>
              <a:rPr lang="zh-CN" altLang="en-US" sz="2000" b="1" dirty="0"/>
              <a:t>机器人失效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1900" y="3289306"/>
            <a:ext cx="8305800" cy="262571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085">
              <a:lnSpc>
                <a:spcPct val="150000"/>
              </a:lnSpc>
            </a:pPr>
            <a:r>
              <a:rPr lang="zh-CN" altLang="en-US" sz="2100" dirty="0" smtClean="0">
                <a:solidFill>
                  <a:srgbClr val="252525"/>
                </a:solidFill>
                <a:latin typeface="Droid Sans Fallback"/>
                <a:cs typeface="Droid Sans Fallback"/>
              </a:rPr>
              <a:t>计算</a:t>
            </a:r>
            <a:r>
              <a:rPr lang="zh-CN" altLang="en-US" sz="2100" dirty="0">
                <a:solidFill>
                  <a:srgbClr val="252525"/>
                </a:solidFill>
                <a:latin typeface="Droid Sans Fallback"/>
                <a:cs typeface="Droid Sans Fallback"/>
              </a:rPr>
              <a:t>效用值，并避免角色分配</a:t>
            </a:r>
            <a:r>
              <a:rPr lang="zh-CN" altLang="en-US" sz="2100" dirty="0" smtClean="0">
                <a:solidFill>
                  <a:srgbClr val="252525"/>
                </a:solidFill>
                <a:latin typeface="Droid Sans Fallback"/>
                <a:cs typeface="Droid Sans Fallback"/>
              </a:rPr>
              <a:t>震荡：</a:t>
            </a:r>
            <a:endParaRPr lang="zh-CN" altLang="en-US" sz="2100" dirty="0">
              <a:latin typeface="Droid Sans Fallback"/>
              <a:cs typeface="Droid Sans Fallback"/>
            </a:endParaRPr>
          </a:p>
          <a:p>
            <a:pPr marL="66675" algn="ctr">
              <a:lnSpc>
                <a:spcPct val="150000"/>
              </a:lnSpc>
              <a:spcBef>
                <a:spcPts val="1555"/>
              </a:spcBef>
            </a:pPr>
            <a:r>
              <a:rPr lang="en-US" altLang="zh-CN" sz="2450" i="1" spc="10" dirty="0">
                <a:latin typeface="Times New Roman"/>
                <a:cs typeface="Times New Roman"/>
              </a:rPr>
              <a:t>u </a:t>
            </a:r>
            <a:r>
              <a:rPr lang="zh-CN" altLang="en-US" sz="2450" spc="10" dirty="0">
                <a:latin typeface="Symbol"/>
                <a:cs typeface="Symbol"/>
              </a:rPr>
              <a:t></a:t>
            </a:r>
            <a:r>
              <a:rPr lang="zh-CN" altLang="en-US" sz="2450" spc="-520" dirty="0">
                <a:latin typeface="Times New Roman"/>
                <a:cs typeface="Times New Roman"/>
              </a:rPr>
              <a:t> </a:t>
            </a:r>
            <a:r>
              <a:rPr lang="en-US" altLang="zh-CN" sz="2450" i="1" spc="-60" dirty="0" err="1">
                <a:latin typeface="Times New Roman"/>
                <a:cs typeface="Times New Roman"/>
              </a:rPr>
              <a:t>u</a:t>
            </a:r>
            <a:r>
              <a:rPr lang="en-US" altLang="zh-CN" sz="2100" i="1" spc="-89" baseline="-25793" dirty="0" err="1">
                <a:latin typeface="Times New Roman"/>
                <a:cs typeface="Times New Roman"/>
              </a:rPr>
              <a:t>d</a:t>
            </a:r>
            <a:r>
              <a:rPr lang="en-US" altLang="zh-CN" sz="2100" i="1" spc="-89" baseline="-25793" dirty="0">
                <a:latin typeface="Times New Roman"/>
                <a:cs typeface="Times New Roman"/>
              </a:rPr>
              <a:t> </a:t>
            </a:r>
            <a:r>
              <a:rPr lang="zh-CN" altLang="en-US" sz="2450" spc="-50" dirty="0">
                <a:latin typeface="Symbol"/>
                <a:cs typeface="Symbol"/>
              </a:rPr>
              <a:t></a:t>
            </a:r>
            <a:r>
              <a:rPr lang="en-US" altLang="zh-CN" sz="2450" i="1" spc="-50" dirty="0">
                <a:latin typeface="Times New Roman"/>
                <a:cs typeface="Times New Roman"/>
              </a:rPr>
              <a:t>u</a:t>
            </a:r>
            <a:r>
              <a:rPr lang="zh-CN" altLang="en-US" sz="2250" i="1" spc="-75" baseline="-24074" dirty="0">
                <a:latin typeface="Symbol"/>
                <a:cs typeface="Symbol"/>
              </a:rPr>
              <a:t></a:t>
            </a:r>
            <a:r>
              <a:rPr lang="zh-CN" altLang="en-US" sz="2250" i="1" spc="-75" baseline="-24074" dirty="0">
                <a:latin typeface="Times New Roman"/>
                <a:cs typeface="Times New Roman"/>
              </a:rPr>
              <a:t> </a:t>
            </a:r>
            <a:r>
              <a:rPr lang="zh-CN" altLang="en-US" sz="2450" spc="-70" dirty="0">
                <a:latin typeface="Symbol"/>
                <a:cs typeface="Symbol"/>
              </a:rPr>
              <a:t></a:t>
            </a:r>
            <a:r>
              <a:rPr lang="en-US" altLang="zh-CN" sz="2450" i="1" spc="-70" dirty="0" err="1">
                <a:latin typeface="Times New Roman"/>
                <a:cs typeface="Times New Roman"/>
              </a:rPr>
              <a:t>u</a:t>
            </a:r>
            <a:r>
              <a:rPr lang="en-US" altLang="zh-CN" sz="2100" i="1" spc="-104" baseline="-25793" dirty="0" err="1">
                <a:latin typeface="Times New Roman"/>
                <a:cs typeface="Times New Roman"/>
              </a:rPr>
              <a:t>bonus</a:t>
            </a:r>
            <a:endParaRPr lang="zh-CN" altLang="en-US" sz="2100" baseline="-25793" dirty="0">
              <a:latin typeface="Times New Roman"/>
              <a:cs typeface="Times New Roman"/>
            </a:endParaRPr>
          </a:p>
          <a:p>
            <a:pPr marL="12700" marR="215900">
              <a:lnSpc>
                <a:spcPct val="150000"/>
              </a:lnSpc>
              <a:spcBef>
                <a:spcPts val="1415"/>
              </a:spcBef>
            </a:pPr>
            <a:r>
              <a:rPr lang="zh-CN" altLang="en-US" sz="2100" dirty="0">
                <a:latin typeface="Droid Sans Fallback"/>
                <a:cs typeface="Droid Sans Fallback"/>
              </a:rPr>
              <a:t>其</a:t>
            </a:r>
            <a:r>
              <a:rPr lang="zh-CN" altLang="en-US" sz="2100" spc="5" dirty="0">
                <a:latin typeface="Droid Sans Fallback"/>
                <a:cs typeface="Droid Sans Fallback"/>
              </a:rPr>
              <a:t>中</a:t>
            </a:r>
            <a:r>
              <a:rPr lang="zh-CN" altLang="en-US" sz="2100" spc="-45" dirty="0">
                <a:latin typeface="Droid Sans Fallback"/>
                <a:cs typeface="Droid Sans Fallback"/>
              </a:rPr>
              <a:t> </a:t>
            </a:r>
            <a:r>
              <a:rPr lang="en-US" altLang="zh-CN" sz="3825" i="1" spc="-44" baseline="8714" dirty="0" err="1">
                <a:latin typeface="Times New Roman"/>
                <a:cs typeface="Times New Roman"/>
              </a:rPr>
              <a:t>u</a:t>
            </a:r>
            <a:r>
              <a:rPr lang="en-US" altLang="zh-CN" sz="2250" i="1" spc="-44" baseline="-9259" dirty="0" err="1">
                <a:latin typeface="Times New Roman"/>
                <a:cs typeface="Times New Roman"/>
              </a:rPr>
              <a:t>d</a:t>
            </a:r>
            <a:r>
              <a:rPr lang="zh-CN" altLang="en-US" sz="2250" i="1" spc="-60" baseline="-9259" dirty="0">
                <a:latin typeface="Times New Roman"/>
                <a:cs typeface="Times New Roman"/>
              </a:rPr>
              <a:t> </a:t>
            </a:r>
            <a:r>
              <a:rPr lang="zh-CN" altLang="en-US" sz="2100" dirty="0">
                <a:latin typeface="Droid Sans Fallback"/>
                <a:cs typeface="Droid Sans Fallback"/>
              </a:rPr>
              <a:t>为机器人与目标位置之间距离</a:t>
            </a:r>
            <a:r>
              <a:rPr lang="zh-CN" altLang="en-US" sz="2100" dirty="0" smtClean="0">
                <a:latin typeface="Droid Sans Fallback"/>
                <a:cs typeface="Droid Sans Fallback"/>
              </a:rPr>
              <a:t>产生的</a:t>
            </a:r>
            <a:r>
              <a:rPr lang="zh-CN" altLang="en-US" sz="2100" dirty="0">
                <a:latin typeface="Droid Sans Fallback"/>
                <a:cs typeface="Droid Sans Fallback"/>
              </a:rPr>
              <a:t>效用值</a:t>
            </a:r>
            <a:r>
              <a:rPr lang="zh-CN" altLang="en-US" sz="2100" spc="-180" dirty="0">
                <a:latin typeface="Droid Sans Fallback"/>
                <a:cs typeface="Droid Sans Fallback"/>
              </a:rPr>
              <a:t>，</a:t>
            </a:r>
            <a:r>
              <a:rPr lang="en-US" altLang="zh-CN" sz="3525" i="1" spc="-270" baseline="8274" dirty="0">
                <a:latin typeface="Times New Roman"/>
                <a:cs typeface="Times New Roman"/>
              </a:rPr>
              <a:t>u</a:t>
            </a:r>
            <a:r>
              <a:rPr lang="zh-CN" altLang="en-US" sz="2175" i="1" spc="-270" baseline="-9578" dirty="0">
                <a:latin typeface="Symbol"/>
                <a:cs typeface="Symbol"/>
              </a:rPr>
              <a:t></a:t>
            </a:r>
            <a:r>
              <a:rPr lang="zh-CN" altLang="en-US" sz="2175" i="1" spc="-157" baseline="-9578" dirty="0">
                <a:latin typeface="Times New Roman"/>
                <a:cs typeface="Times New Roman"/>
              </a:rPr>
              <a:t> </a:t>
            </a:r>
            <a:r>
              <a:rPr lang="zh-CN" altLang="en-US" sz="2100" dirty="0">
                <a:latin typeface="Droid Sans Fallback"/>
                <a:cs typeface="Droid Sans Fallback"/>
              </a:rPr>
              <a:t>为机器人朝向与目标角度</a:t>
            </a:r>
            <a:r>
              <a:rPr lang="zh-CN" altLang="en-US" sz="2100" dirty="0" smtClean="0">
                <a:latin typeface="Droid Sans Fallback"/>
                <a:cs typeface="Droid Sans Fallback"/>
              </a:rPr>
              <a:t>产生</a:t>
            </a:r>
            <a:r>
              <a:rPr lang="zh-CN" altLang="en-US" sz="2100" spc="5" dirty="0" smtClean="0">
                <a:latin typeface="Droid Sans Fallback"/>
                <a:cs typeface="Droid Sans Fallback"/>
              </a:rPr>
              <a:t>的</a:t>
            </a:r>
            <a:r>
              <a:rPr lang="zh-CN" altLang="en-US" sz="2100" spc="5" dirty="0">
                <a:latin typeface="Droid Sans Fallback"/>
                <a:cs typeface="Droid Sans Fallback"/>
              </a:rPr>
              <a:t>效用值，</a:t>
            </a:r>
            <a:r>
              <a:rPr lang="zh-CN" altLang="en-US" sz="2100" spc="-280" dirty="0">
                <a:latin typeface="Droid Sans Fallback"/>
                <a:cs typeface="Droid Sans Fallback"/>
              </a:rPr>
              <a:t> </a:t>
            </a:r>
            <a:r>
              <a:rPr lang="en-US" altLang="zh-CN" sz="3825" i="1" spc="-67" baseline="9803" dirty="0" err="1">
                <a:latin typeface="Times New Roman"/>
                <a:cs typeface="Times New Roman"/>
              </a:rPr>
              <a:t>u</a:t>
            </a:r>
            <a:r>
              <a:rPr lang="en-US" altLang="zh-CN" sz="2250" i="1" spc="-67" baseline="-7407" dirty="0" err="1">
                <a:latin typeface="Times New Roman"/>
                <a:cs typeface="Times New Roman"/>
              </a:rPr>
              <a:t>bonus</a:t>
            </a:r>
            <a:r>
              <a:rPr lang="zh-CN" altLang="en-US" sz="2250" i="1" spc="89" baseline="-7407" dirty="0">
                <a:latin typeface="Times New Roman"/>
                <a:cs typeface="Times New Roman"/>
              </a:rPr>
              <a:t> </a:t>
            </a:r>
            <a:r>
              <a:rPr lang="zh-CN" altLang="en-US" sz="2100" spc="5" dirty="0">
                <a:latin typeface="Droid Sans Fallback"/>
                <a:cs typeface="Droid Sans Fallback"/>
              </a:rPr>
              <a:t>为额外效用值。</a:t>
            </a:r>
            <a:endParaRPr lang="zh-CN" altLang="en-US" sz="2100" dirty="0">
              <a:latin typeface="Droid Sans Fallback"/>
              <a:cs typeface="Droid Sans Fallback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D681580-7A68-4ADB-81FA-12CF28DC9E68}"/>
              </a:ext>
            </a:extLst>
          </p:cNvPr>
          <p:cNvSpPr/>
          <p:nvPr/>
        </p:nvSpPr>
        <p:spPr>
          <a:xfrm>
            <a:off x="2840981" y="2409825"/>
            <a:ext cx="50114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err="1"/>
              <a:t>RoboCup</a:t>
            </a:r>
            <a:r>
              <a:rPr lang="zh-CN" altLang="en-US" sz="2400" dirty="0"/>
              <a:t>中型组机器人角色分配方法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1659178" y="3277036"/>
            <a:ext cx="1936589" cy="16473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9AB3A38-7B96-41E2-A72F-9C00BFC6335B}"/>
              </a:ext>
            </a:extLst>
          </p:cNvPr>
          <p:cNvSpPr/>
          <p:nvPr/>
        </p:nvSpPr>
        <p:spPr>
          <a:xfrm>
            <a:off x="3564017" y="1571625"/>
            <a:ext cx="29546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无通信任务分配</a:t>
            </a:r>
            <a:r>
              <a:rPr lang="zh-CN" altLang="en-US" sz="2400" dirty="0" smtClean="0"/>
              <a:t>问题</a:t>
            </a:r>
            <a:endParaRPr lang="zh-CN" altLang="en-US" sz="24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94E3E33-F741-4B52-B51C-57E766D7B4DB}"/>
              </a:ext>
            </a:extLst>
          </p:cNvPr>
          <p:cNvSpPr/>
          <p:nvPr/>
        </p:nvSpPr>
        <p:spPr>
          <a:xfrm>
            <a:off x="3975100" y="3171825"/>
            <a:ext cx="53467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 smtClean="0"/>
              <a:t>影响</a:t>
            </a:r>
            <a:r>
              <a:rPr lang="zh-CN" altLang="en-US" sz="2000" dirty="0"/>
              <a:t>机器人足球比赛的正常进行； 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对</a:t>
            </a:r>
            <a:r>
              <a:rPr lang="zh-CN" altLang="en-US" sz="2000" dirty="0"/>
              <a:t>裁判和场外观众造成安全威胁；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EECCE3B-DC2C-4CAA-AFA2-523863881EB6}"/>
              </a:ext>
            </a:extLst>
          </p:cNvPr>
          <p:cNvSpPr/>
          <p:nvPr/>
        </p:nvSpPr>
        <p:spPr>
          <a:xfrm>
            <a:off x="2298700" y="5229225"/>
            <a:ext cx="6400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拓展到复杂大环境下，根本不具备可靠通信的条件</a:t>
            </a:r>
            <a:r>
              <a:rPr lang="zh-CN" altLang="en-US" sz="2000" dirty="0"/>
              <a:t>：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复杂</a:t>
            </a:r>
            <a:r>
              <a:rPr lang="zh-CN" altLang="en-US" sz="2000" dirty="0"/>
              <a:t>室外环境或灾害救援</a:t>
            </a:r>
            <a:r>
              <a:rPr lang="zh-CN" altLang="en-US" sz="2000" dirty="0" smtClean="0"/>
              <a:t>现场。</a:t>
            </a:r>
            <a:endParaRPr lang="zh-CN" altLang="en-US" sz="2000" dirty="0"/>
          </a:p>
        </p:txBody>
      </p:sp>
      <p:sp>
        <p:nvSpPr>
          <p:cNvPr id="2" name="矩形 1"/>
          <p:cNvSpPr/>
          <p:nvPr/>
        </p:nvSpPr>
        <p:spPr>
          <a:xfrm>
            <a:off x="2146300" y="2508806"/>
            <a:ext cx="6157455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/>
              <a:t>Wi-Fi</a:t>
            </a:r>
            <a:r>
              <a:rPr lang="zh-CN" altLang="en-US" sz="2000" b="1" dirty="0"/>
              <a:t>的普及程度越来越高，比赛网络极易受到干扰；</a:t>
            </a:r>
            <a:endParaRPr lang="en-US" altLang="zh-CN" sz="2000" b="1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1524463" y="3857625"/>
            <a:ext cx="7644474" cy="2673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764766-1E74-4374-9F4D-C28688FC929B}"/>
              </a:ext>
            </a:extLst>
          </p:cNvPr>
          <p:cNvSpPr/>
          <p:nvPr/>
        </p:nvSpPr>
        <p:spPr>
          <a:xfrm>
            <a:off x="2792154" y="2028825"/>
            <a:ext cx="5109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多机器人协同策略选择对通信的依赖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7979A7A-D0D9-46C3-9428-4D0997BAEA61}"/>
              </a:ext>
            </a:extLst>
          </p:cNvPr>
          <p:cNvSpPr/>
          <p:nvPr/>
        </p:nvSpPr>
        <p:spPr>
          <a:xfrm>
            <a:off x="1384300" y="3000315"/>
            <a:ext cx="27655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以多机器人传接球为例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DCEDFF15-0B4B-41B3-868A-17A8093D81BC}"/>
              </a:ext>
            </a:extLst>
          </p:cNvPr>
          <p:cNvSpPr/>
          <p:nvPr/>
        </p:nvSpPr>
        <p:spPr>
          <a:xfrm>
            <a:off x="938455" y="3705225"/>
            <a:ext cx="8839200" cy="1226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5425">
              <a:lnSpc>
                <a:spcPct val="200000"/>
              </a:lnSpc>
              <a:spcBef>
                <a:spcPts val="1130"/>
              </a:spcBef>
            </a:pPr>
            <a:r>
              <a:rPr lang="zh-CN" altLang="en-US" sz="2000" spc="5" dirty="0" smtClean="0">
                <a:latin typeface="Droid Sans Fallback"/>
                <a:cs typeface="Droid Sans Fallback"/>
              </a:rPr>
              <a:t>    </a:t>
            </a:r>
            <a:r>
              <a:rPr lang="zh-CN" altLang="en-US" sz="2000" b="1" spc="5" dirty="0" smtClean="0">
                <a:latin typeface="Droid Sans Fallback"/>
                <a:cs typeface="Droid Sans Fallback"/>
              </a:rPr>
              <a:t>多</a:t>
            </a:r>
            <a:r>
              <a:rPr lang="zh-CN" altLang="en-US" sz="2000" b="1" spc="5" dirty="0">
                <a:latin typeface="Droid Sans Fallback"/>
                <a:cs typeface="Droid Sans Fallback"/>
              </a:rPr>
              <a:t>机器人系统</a:t>
            </a:r>
            <a:r>
              <a:rPr lang="zh-CN" altLang="en-US" sz="2000" b="1" dirty="0">
                <a:latin typeface="Droid Sans Fallback"/>
                <a:cs typeface="Droid Sans Fallback"/>
              </a:rPr>
              <a:t>不是单个机器人作用的线性求和，多机器人拥有在时间</a:t>
            </a:r>
            <a:r>
              <a:rPr lang="zh-CN" altLang="en-US" sz="2000" b="1" dirty="0" smtClean="0">
                <a:latin typeface="Droid Sans Fallback"/>
                <a:cs typeface="Droid Sans Fallback"/>
              </a:rPr>
              <a:t>、空间</a:t>
            </a:r>
            <a:r>
              <a:rPr lang="zh-CN" altLang="en-US" sz="2000" b="1" dirty="0">
                <a:latin typeface="Droid Sans Fallback"/>
                <a:cs typeface="Droid Sans Fallback"/>
              </a:rPr>
              <a:t>、功能、信息及资源上的</a:t>
            </a:r>
            <a:r>
              <a:rPr lang="zh-CN" altLang="en-US" sz="2000" b="1" dirty="0" smtClean="0">
                <a:latin typeface="Droid Sans Fallback"/>
                <a:cs typeface="Droid Sans Fallback"/>
              </a:rPr>
              <a:t>分布</a:t>
            </a:r>
            <a:r>
              <a:rPr lang="zh-CN" altLang="en-US" sz="2000" b="1" spc="5" dirty="0" smtClean="0">
                <a:latin typeface="Droid Sans Fallback"/>
                <a:cs typeface="Droid Sans Fallback"/>
              </a:rPr>
              <a:t>性</a:t>
            </a:r>
            <a:r>
              <a:rPr lang="zh-CN" altLang="en-US" sz="2000" b="1" spc="5" dirty="0">
                <a:latin typeface="Droid Sans Fallback"/>
                <a:cs typeface="Droid Sans Fallback"/>
              </a:rPr>
              <a:t>，从而实现</a:t>
            </a:r>
            <a:r>
              <a:rPr lang="en-US" altLang="zh-CN" sz="2000" b="1" spc="-5" dirty="0">
                <a:latin typeface="Times New Roman"/>
                <a:cs typeface="Times New Roman"/>
              </a:rPr>
              <a:t>1+1+1+…&gt;N</a:t>
            </a:r>
            <a:r>
              <a:rPr lang="zh-CN" altLang="en-US" sz="2000" b="1" spc="5" dirty="0">
                <a:latin typeface="Droid Sans Fallback"/>
                <a:cs typeface="Droid Sans Fallback"/>
              </a:rPr>
              <a:t>的</a:t>
            </a:r>
            <a:r>
              <a:rPr lang="zh-CN" altLang="en-US" sz="2000" b="1" spc="5" dirty="0" smtClean="0">
                <a:latin typeface="Droid Sans Fallback"/>
                <a:cs typeface="Droid Sans Fallback"/>
              </a:rPr>
              <a:t>效用。</a:t>
            </a:r>
            <a:endParaRPr lang="zh-CN" altLang="en-US" sz="2000" b="1" dirty="0">
              <a:latin typeface="Droid Sans Fallback"/>
              <a:cs typeface="Droid Sans Fallback"/>
            </a:endParaRPr>
          </a:p>
        </p:txBody>
      </p:sp>
      <p:sp>
        <p:nvSpPr>
          <p:cNvPr id="19" name="object 3">
            <a:extLst>
              <a:ext uri="{FF2B5EF4-FFF2-40B4-BE49-F238E27FC236}">
                <a16:creationId xmlns:a16="http://schemas.microsoft.com/office/drawing/2014/main" id="{2097967C-A7D1-431C-BD27-8D8C0D197CBF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4366831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/>
              <a:t>一、多机器人系统</a:t>
            </a:r>
            <a:r>
              <a:rPr lang="zh-CN" altLang="en-US" sz="3200" kern="0" dirty="0" smtClean="0"/>
              <a:t>简介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87B43BB-EC29-4ADF-A04F-EE85234C8B66}"/>
              </a:ext>
            </a:extLst>
          </p:cNvPr>
          <p:cNvSpPr/>
          <p:nvPr/>
        </p:nvSpPr>
        <p:spPr>
          <a:xfrm>
            <a:off x="3663656" y="1952625"/>
            <a:ext cx="3388798" cy="457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1.2 </a:t>
            </a:r>
            <a:r>
              <a:rPr lang="zh-CN" altLang="en-US" sz="2400" dirty="0"/>
              <a:t>多机器人系统的概念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5041900" y="2541364"/>
            <a:ext cx="4265686" cy="28431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99C4C12-E071-45B2-B51C-D1C8DB8953DE}"/>
              </a:ext>
            </a:extLst>
          </p:cNvPr>
          <p:cNvSpPr/>
          <p:nvPr/>
        </p:nvSpPr>
        <p:spPr>
          <a:xfrm>
            <a:off x="2946043" y="1754794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基于博弈论的无通信协同策略选择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819AF85-DDC0-452F-BE77-770E9BC8D8A2}"/>
              </a:ext>
            </a:extLst>
          </p:cNvPr>
          <p:cNvSpPr/>
          <p:nvPr/>
        </p:nvSpPr>
        <p:spPr>
          <a:xfrm>
            <a:off x="1054100" y="2595503"/>
            <a:ext cx="3606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/>
              <a:t>不完全信息博弈</a:t>
            </a:r>
            <a:r>
              <a:rPr lang="zh-CN" altLang="en-US" sz="2000" b="1" dirty="0" smtClean="0"/>
              <a:t>理论：</a:t>
            </a:r>
            <a:endParaRPr lang="zh-CN" altLang="en-US" sz="2000" b="1" dirty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        如果</a:t>
            </a:r>
            <a:r>
              <a:rPr lang="zh-CN" altLang="en-US" sz="2000" dirty="0"/>
              <a:t>参与博弈的</a:t>
            </a:r>
            <a:r>
              <a:rPr lang="zh-CN" altLang="en-US" sz="2000" dirty="0" smtClean="0"/>
              <a:t>局中人持有</a:t>
            </a:r>
            <a:r>
              <a:rPr lang="zh-CN" altLang="en-US" sz="2000" dirty="0"/>
              <a:t>其他局中人所</a:t>
            </a:r>
            <a:r>
              <a:rPr lang="zh-CN" altLang="en-US" sz="2000" dirty="0" smtClean="0"/>
              <a:t>不知道</a:t>
            </a:r>
            <a:r>
              <a:rPr lang="zh-CN" altLang="en-US" sz="2000" dirty="0"/>
              <a:t>的私人信息，那么</a:t>
            </a:r>
            <a:r>
              <a:rPr lang="zh-CN" altLang="en-US" sz="2000" dirty="0" smtClean="0"/>
              <a:t>这样</a:t>
            </a:r>
            <a:r>
              <a:rPr lang="zh-CN" altLang="en-US" sz="2000" dirty="0"/>
              <a:t>的博弈就称为</a:t>
            </a:r>
            <a:r>
              <a:rPr lang="zh-CN" altLang="en-US" sz="2000" dirty="0" smtClean="0"/>
              <a:t>不完全信息</a:t>
            </a:r>
            <a:r>
              <a:rPr lang="zh-CN" altLang="en-US" sz="2000" dirty="0"/>
              <a:t>博弈，也被称为</a:t>
            </a:r>
            <a:r>
              <a:rPr lang="zh-CN" altLang="en-US" sz="2000" dirty="0" smtClean="0"/>
              <a:t>贝叶</a:t>
            </a:r>
            <a:r>
              <a:rPr lang="zh-CN" altLang="en-US" sz="2000" dirty="0"/>
              <a:t>斯博弈。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689100" y="3194574"/>
            <a:ext cx="5257799" cy="416559"/>
          </a:xfrm>
          <a:custGeom>
            <a:avLst/>
            <a:gdLst/>
            <a:ahLst/>
            <a:cxnLst/>
            <a:rect l="l" t="t" r="r" b="b"/>
            <a:pathLst>
              <a:path w="5687695" h="416560">
                <a:moveTo>
                  <a:pt x="5687568" y="208025"/>
                </a:moveTo>
                <a:lnTo>
                  <a:pt x="5479542" y="0"/>
                </a:lnTo>
                <a:lnTo>
                  <a:pt x="0" y="0"/>
                </a:lnTo>
                <a:lnTo>
                  <a:pt x="0" y="416052"/>
                </a:lnTo>
                <a:lnTo>
                  <a:pt x="5334" y="416052"/>
                </a:lnTo>
                <a:lnTo>
                  <a:pt x="5334" y="11430"/>
                </a:lnTo>
                <a:lnTo>
                  <a:pt x="10667" y="5334"/>
                </a:lnTo>
                <a:lnTo>
                  <a:pt x="10667" y="11430"/>
                </a:lnTo>
                <a:lnTo>
                  <a:pt x="5473446" y="11429"/>
                </a:lnTo>
                <a:lnTo>
                  <a:pt x="5473446" y="9143"/>
                </a:lnTo>
                <a:lnTo>
                  <a:pt x="5477256" y="11429"/>
                </a:lnTo>
                <a:lnTo>
                  <a:pt x="5477256" y="12953"/>
                </a:lnTo>
                <a:lnTo>
                  <a:pt x="5672320" y="208018"/>
                </a:lnTo>
                <a:lnTo>
                  <a:pt x="5676138" y="204215"/>
                </a:lnTo>
                <a:lnTo>
                  <a:pt x="5676138" y="219455"/>
                </a:lnTo>
                <a:lnTo>
                  <a:pt x="5687568" y="208025"/>
                </a:lnTo>
                <a:close/>
              </a:path>
              <a:path w="5687695" h="416560">
                <a:moveTo>
                  <a:pt x="10667" y="11430"/>
                </a:moveTo>
                <a:lnTo>
                  <a:pt x="10667" y="5334"/>
                </a:lnTo>
                <a:lnTo>
                  <a:pt x="5334" y="11430"/>
                </a:lnTo>
                <a:lnTo>
                  <a:pt x="10667" y="11430"/>
                </a:lnTo>
                <a:close/>
              </a:path>
              <a:path w="5687695" h="416560">
                <a:moveTo>
                  <a:pt x="10668" y="404622"/>
                </a:moveTo>
                <a:lnTo>
                  <a:pt x="10667" y="11430"/>
                </a:lnTo>
                <a:lnTo>
                  <a:pt x="5334" y="11430"/>
                </a:lnTo>
                <a:lnTo>
                  <a:pt x="5334" y="404622"/>
                </a:lnTo>
                <a:lnTo>
                  <a:pt x="10668" y="404622"/>
                </a:lnTo>
                <a:close/>
              </a:path>
              <a:path w="5687695" h="416560">
                <a:moveTo>
                  <a:pt x="5474975" y="404621"/>
                </a:moveTo>
                <a:lnTo>
                  <a:pt x="5334" y="404622"/>
                </a:lnTo>
                <a:lnTo>
                  <a:pt x="10668" y="410718"/>
                </a:lnTo>
                <a:lnTo>
                  <a:pt x="10667" y="416052"/>
                </a:lnTo>
                <a:lnTo>
                  <a:pt x="5473446" y="416051"/>
                </a:lnTo>
                <a:lnTo>
                  <a:pt x="5473446" y="406145"/>
                </a:lnTo>
                <a:lnTo>
                  <a:pt x="5474975" y="404621"/>
                </a:lnTo>
                <a:close/>
              </a:path>
              <a:path w="5687695" h="416560">
                <a:moveTo>
                  <a:pt x="10667" y="416052"/>
                </a:moveTo>
                <a:lnTo>
                  <a:pt x="10668" y="410718"/>
                </a:lnTo>
                <a:lnTo>
                  <a:pt x="5334" y="404622"/>
                </a:lnTo>
                <a:lnTo>
                  <a:pt x="5334" y="416052"/>
                </a:lnTo>
                <a:lnTo>
                  <a:pt x="10667" y="416052"/>
                </a:lnTo>
                <a:close/>
              </a:path>
              <a:path w="5687695" h="416560">
                <a:moveTo>
                  <a:pt x="5477256" y="11429"/>
                </a:moveTo>
                <a:lnTo>
                  <a:pt x="5473446" y="9143"/>
                </a:lnTo>
                <a:lnTo>
                  <a:pt x="5475732" y="11429"/>
                </a:lnTo>
                <a:lnTo>
                  <a:pt x="5477256" y="11429"/>
                </a:lnTo>
                <a:close/>
              </a:path>
              <a:path w="5687695" h="416560">
                <a:moveTo>
                  <a:pt x="5475732" y="11429"/>
                </a:moveTo>
                <a:lnTo>
                  <a:pt x="5473446" y="9143"/>
                </a:lnTo>
                <a:lnTo>
                  <a:pt x="5473446" y="11429"/>
                </a:lnTo>
                <a:lnTo>
                  <a:pt x="5475732" y="11429"/>
                </a:lnTo>
                <a:close/>
              </a:path>
              <a:path w="5687695" h="416560">
                <a:moveTo>
                  <a:pt x="5477256" y="404621"/>
                </a:moveTo>
                <a:lnTo>
                  <a:pt x="5474975" y="404621"/>
                </a:lnTo>
                <a:lnTo>
                  <a:pt x="5473446" y="406145"/>
                </a:lnTo>
                <a:lnTo>
                  <a:pt x="5477256" y="404621"/>
                </a:lnTo>
                <a:close/>
              </a:path>
              <a:path w="5687695" h="416560">
                <a:moveTo>
                  <a:pt x="5477256" y="416051"/>
                </a:moveTo>
                <a:lnTo>
                  <a:pt x="5477256" y="404621"/>
                </a:lnTo>
                <a:lnTo>
                  <a:pt x="5473446" y="406145"/>
                </a:lnTo>
                <a:lnTo>
                  <a:pt x="5473446" y="416051"/>
                </a:lnTo>
                <a:lnTo>
                  <a:pt x="5477256" y="416051"/>
                </a:lnTo>
                <a:close/>
              </a:path>
              <a:path w="5687695" h="416560">
                <a:moveTo>
                  <a:pt x="5676138" y="219455"/>
                </a:moveTo>
                <a:lnTo>
                  <a:pt x="5676138" y="211835"/>
                </a:lnTo>
                <a:lnTo>
                  <a:pt x="5672320" y="208018"/>
                </a:lnTo>
                <a:lnTo>
                  <a:pt x="5474975" y="404621"/>
                </a:lnTo>
                <a:lnTo>
                  <a:pt x="5477256" y="404621"/>
                </a:lnTo>
                <a:lnTo>
                  <a:pt x="5477256" y="416051"/>
                </a:lnTo>
                <a:lnTo>
                  <a:pt x="5479542" y="416051"/>
                </a:lnTo>
                <a:lnTo>
                  <a:pt x="5676138" y="219455"/>
                </a:lnTo>
                <a:close/>
              </a:path>
              <a:path w="5687695" h="416560">
                <a:moveTo>
                  <a:pt x="5477256" y="12953"/>
                </a:moveTo>
                <a:lnTo>
                  <a:pt x="5477256" y="11429"/>
                </a:lnTo>
                <a:lnTo>
                  <a:pt x="5475732" y="11429"/>
                </a:lnTo>
                <a:lnTo>
                  <a:pt x="5477256" y="12953"/>
                </a:lnTo>
                <a:close/>
              </a:path>
              <a:path w="5687695" h="416560">
                <a:moveTo>
                  <a:pt x="5676138" y="211835"/>
                </a:moveTo>
                <a:lnTo>
                  <a:pt x="5676138" y="204215"/>
                </a:lnTo>
                <a:lnTo>
                  <a:pt x="5672320" y="208018"/>
                </a:lnTo>
                <a:lnTo>
                  <a:pt x="5676138" y="211835"/>
                </a:lnTo>
                <a:close/>
              </a:path>
            </a:pathLst>
          </a:custGeom>
          <a:solidFill>
            <a:srgbClr val="2F528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2161295"/>
              </p:ext>
            </p:extLst>
          </p:nvPr>
        </p:nvGraphicFramePr>
        <p:xfrm>
          <a:off x="1689100" y="3785650"/>
          <a:ext cx="2797809" cy="163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2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28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28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5465">
                <a:tc gridSpan="3">
                  <a:txBody>
                    <a:bodyPr/>
                    <a:lstStyle/>
                    <a:p>
                      <a:pPr marL="297180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Agent0</a:t>
                      </a:r>
                      <a:r>
                        <a:rPr sz="1750" dirty="0">
                          <a:latin typeface="Noto Sans CJK JP Regular"/>
                          <a:cs typeface="Noto Sans CJK JP Regular"/>
                        </a:rPr>
                        <a:t>（传球机器人）</a:t>
                      </a:r>
                      <a:endParaRPr sz="1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30810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750" dirty="0">
                          <a:solidFill>
                            <a:srgbClr val="29657E"/>
                          </a:solidFill>
                          <a:latin typeface="Noto Sans CJK JP Regular"/>
                          <a:cs typeface="Noto Sans CJK JP Regular"/>
                        </a:rPr>
                        <a:t>类型</a:t>
                      </a:r>
                      <a:endParaRPr sz="1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32080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750" dirty="0">
                          <a:latin typeface="Noto Sans CJK JP Regular"/>
                          <a:cs typeface="Noto Sans CJK JP Regular"/>
                        </a:rPr>
                        <a:t>冒进</a:t>
                      </a:r>
                    </a:p>
                  </a:txBody>
                  <a:tcPr marL="0" marR="0" marT="132080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920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750" dirty="0">
                          <a:latin typeface="Noto Sans CJK JP Regular"/>
                          <a:cs typeface="Noto Sans CJK JP Regular"/>
                        </a:rPr>
                        <a:t>保守</a:t>
                      </a:r>
                    </a:p>
                  </a:txBody>
                  <a:tcPr marL="0" marR="0" marT="132080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750" dirty="0">
                          <a:solidFill>
                            <a:srgbClr val="29657E"/>
                          </a:solidFill>
                          <a:latin typeface="Noto Sans CJK JP Regular"/>
                          <a:cs typeface="Noto Sans CJK JP Regular"/>
                        </a:rPr>
                        <a:t>动作</a:t>
                      </a:r>
                      <a:endParaRPr sz="1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3144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750" dirty="0">
                          <a:latin typeface="Noto Sans CJK JP Regular"/>
                          <a:cs typeface="Noto Sans CJK JP Regular"/>
                        </a:rPr>
                        <a:t>前传</a:t>
                      </a:r>
                    </a:p>
                  </a:txBody>
                  <a:tcPr marL="0" marR="0" marT="13144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892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750" dirty="0">
                          <a:latin typeface="Noto Sans CJK JP Regular"/>
                          <a:cs typeface="Noto Sans CJK JP Regular"/>
                        </a:rPr>
                        <a:t>后传</a:t>
                      </a:r>
                    </a:p>
                  </a:txBody>
                  <a:tcPr marL="0" marR="0" marT="13144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0" name="object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404540"/>
              </p:ext>
            </p:extLst>
          </p:nvPr>
        </p:nvGraphicFramePr>
        <p:xfrm>
          <a:off x="4557268" y="3785650"/>
          <a:ext cx="3615690" cy="16370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05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5465">
                <a:tc gridSpan="3">
                  <a:txBody>
                    <a:bodyPr/>
                    <a:lstStyle/>
                    <a:p>
                      <a:pPr marL="291465"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Agent1&amp;Agent2</a:t>
                      </a:r>
                      <a:r>
                        <a:rPr sz="1750" dirty="0">
                          <a:latin typeface="Noto Sans CJK JP Regular"/>
                          <a:cs typeface="Noto Sans CJK JP Regular"/>
                        </a:rPr>
                        <a:t>（接球机器人）</a:t>
                      </a:r>
                      <a:endParaRPr sz="1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30810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750" dirty="0">
                          <a:solidFill>
                            <a:srgbClr val="29657E"/>
                          </a:solidFill>
                          <a:latin typeface="Noto Sans CJK JP Regular"/>
                          <a:cs typeface="Noto Sans CJK JP Regular"/>
                        </a:rPr>
                        <a:t>类型</a:t>
                      </a:r>
                      <a:endParaRPr sz="1750" dirty="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32080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750" dirty="0">
                          <a:latin typeface="Noto Sans CJK JP Regular"/>
                          <a:cs typeface="Noto Sans CJK JP Regular"/>
                        </a:rPr>
                        <a:t>助攻</a:t>
                      </a:r>
                    </a:p>
                  </a:txBody>
                  <a:tcPr marL="0" marR="0" marT="132080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  <a:spcBef>
                          <a:spcPts val="1040"/>
                        </a:spcBef>
                      </a:pPr>
                      <a:r>
                        <a:rPr sz="1750" dirty="0">
                          <a:latin typeface="Noto Sans CJK JP Regular"/>
                          <a:cs typeface="Noto Sans CJK JP Regular"/>
                        </a:rPr>
                        <a:t>防守</a:t>
                      </a:r>
                    </a:p>
                  </a:txBody>
                  <a:tcPr marL="0" marR="0" marT="132080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5465">
                <a:tc>
                  <a:txBody>
                    <a:bodyPr/>
                    <a:lstStyle/>
                    <a:p>
                      <a:pPr marR="366395" algn="r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750" dirty="0">
                          <a:solidFill>
                            <a:srgbClr val="29657E"/>
                          </a:solidFill>
                          <a:latin typeface="Noto Sans CJK JP Regular"/>
                          <a:cs typeface="Noto Sans CJK JP Regular"/>
                        </a:rPr>
                        <a:t>动作</a:t>
                      </a:r>
                      <a:endParaRPr sz="1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13144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750" dirty="0">
                          <a:latin typeface="Noto Sans CJK JP Regular"/>
                          <a:cs typeface="Noto Sans CJK JP Regular"/>
                        </a:rPr>
                        <a:t>接球</a:t>
                      </a:r>
                    </a:p>
                  </a:txBody>
                  <a:tcPr marL="0" marR="0" marT="13144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6080">
                        <a:lnSpc>
                          <a:spcPct val="100000"/>
                        </a:lnSpc>
                        <a:spcBef>
                          <a:spcPts val="1035"/>
                        </a:spcBef>
                      </a:pPr>
                      <a:r>
                        <a:rPr sz="1750" dirty="0">
                          <a:latin typeface="Noto Sans CJK JP Regular"/>
                          <a:cs typeface="Noto Sans CJK JP Regular"/>
                        </a:rPr>
                        <a:t>不接</a:t>
                      </a:r>
                    </a:p>
                  </a:txBody>
                  <a:tcPr marL="0" marR="0" marT="13144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C13AAD1F-539D-47E5-A332-E2DA793F7B3F}"/>
              </a:ext>
            </a:extLst>
          </p:cNvPr>
          <p:cNvSpPr/>
          <p:nvPr/>
        </p:nvSpPr>
        <p:spPr>
          <a:xfrm>
            <a:off x="2946043" y="1754794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基于博弈论的无通信协同策略选择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27A9CD-FBC2-4FA8-814C-0FCF91FDE763}"/>
              </a:ext>
            </a:extLst>
          </p:cNvPr>
          <p:cNvSpPr/>
          <p:nvPr/>
        </p:nvSpPr>
        <p:spPr>
          <a:xfrm>
            <a:off x="1689100" y="3171825"/>
            <a:ext cx="50658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不完全信息博弈理论</a:t>
            </a:r>
            <a:r>
              <a:rPr lang="en-US" altLang="zh-CN" sz="2000" b="1" dirty="0"/>
              <a:t>---</a:t>
            </a:r>
            <a:r>
              <a:rPr lang="zh-CN" altLang="en-US" sz="2000" b="1" dirty="0"/>
              <a:t>机器人的类型与动作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841500" y="3481229"/>
            <a:ext cx="6248400" cy="416559"/>
          </a:xfrm>
          <a:custGeom>
            <a:avLst/>
            <a:gdLst/>
            <a:ahLst/>
            <a:cxnLst/>
            <a:rect l="l" t="t" r="r" b="b"/>
            <a:pathLst>
              <a:path w="6177915" h="416560">
                <a:moveTo>
                  <a:pt x="6177534" y="208026"/>
                </a:moveTo>
                <a:lnTo>
                  <a:pt x="5969508" y="0"/>
                </a:lnTo>
                <a:lnTo>
                  <a:pt x="0" y="0"/>
                </a:lnTo>
                <a:lnTo>
                  <a:pt x="0" y="416052"/>
                </a:lnTo>
                <a:lnTo>
                  <a:pt x="5334" y="416052"/>
                </a:lnTo>
                <a:lnTo>
                  <a:pt x="5334" y="11430"/>
                </a:lnTo>
                <a:lnTo>
                  <a:pt x="10667" y="5334"/>
                </a:lnTo>
                <a:lnTo>
                  <a:pt x="10667" y="11430"/>
                </a:lnTo>
                <a:lnTo>
                  <a:pt x="5963412" y="11430"/>
                </a:lnTo>
                <a:lnTo>
                  <a:pt x="5963412" y="9144"/>
                </a:lnTo>
                <a:lnTo>
                  <a:pt x="5967222" y="11430"/>
                </a:lnTo>
                <a:lnTo>
                  <a:pt x="5967222" y="12954"/>
                </a:lnTo>
                <a:lnTo>
                  <a:pt x="6162286" y="208018"/>
                </a:lnTo>
                <a:lnTo>
                  <a:pt x="6166104" y="204216"/>
                </a:lnTo>
                <a:lnTo>
                  <a:pt x="6166104" y="219456"/>
                </a:lnTo>
                <a:lnTo>
                  <a:pt x="6177534" y="208026"/>
                </a:lnTo>
                <a:close/>
              </a:path>
              <a:path w="6177915" h="416560">
                <a:moveTo>
                  <a:pt x="10667" y="11430"/>
                </a:moveTo>
                <a:lnTo>
                  <a:pt x="10667" y="5334"/>
                </a:lnTo>
                <a:lnTo>
                  <a:pt x="5334" y="11430"/>
                </a:lnTo>
                <a:lnTo>
                  <a:pt x="10667" y="11430"/>
                </a:lnTo>
                <a:close/>
              </a:path>
              <a:path w="6177915" h="416560">
                <a:moveTo>
                  <a:pt x="10668" y="404622"/>
                </a:moveTo>
                <a:lnTo>
                  <a:pt x="10667" y="11430"/>
                </a:lnTo>
                <a:lnTo>
                  <a:pt x="5334" y="11430"/>
                </a:lnTo>
                <a:lnTo>
                  <a:pt x="5334" y="404622"/>
                </a:lnTo>
                <a:lnTo>
                  <a:pt x="10668" y="404622"/>
                </a:lnTo>
                <a:close/>
              </a:path>
              <a:path w="6177915" h="416560">
                <a:moveTo>
                  <a:pt x="5964941" y="404622"/>
                </a:moveTo>
                <a:lnTo>
                  <a:pt x="5334" y="404622"/>
                </a:lnTo>
                <a:lnTo>
                  <a:pt x="10668" y="410718"/>
                </a:lnTo>
                <a:lnTo>
                  <a:pt x="10667" y="416052"/>
                </a:lnTo>
                <a:lnTo>
                  <a:pt x="5963412" y="416052"/>
                </a:lnTo>
                <a:lnTo>
                  <a:pt x="5963412" y="406146"/>
                </a:lnTo>
                <a:lnTo>
                  <a:pt x="5964941" y="404622"/>
                </a:lnTo>
                <a:close/>
              </a:path>
              <a:path w="6177915" h="416560">
                <a:moveTo>
                  <a:pt x="10667" y="416052"/>
                </a:moveTo>
                <a:lnTo>
                  <a:pt x="10668" y="410718"/>
                </a:lnTo>
                <a:lnTo>
                  <a:pt x="5334" y="404622"/>
                </a:lnTo>
                <a:lnTo>
                  <a:pt x="5334" y="416052"/>
                </a:lnTo>
                <a:lnTo>
                  <a:pt x="10667" y="416052"/>
                </a:lnTo>
                <a:close/>
              </a:path>
              <a:path w="6177915" h="416560">
                <a:moveTo>
                  <a:pt x="5967222" y="11430"/>
                </a:moveTo>
                <a:lnTo>
                  <a:pt x="5963412" y="9144"/>
                </a:lnTo>
                <a:lnTo>
                  <a:pt x="5965698" y="11430"/>
                </a:lnTo>
                <a:lnTo>
                  <a:pt x="5967222" y="11430"/>
                </a:lnTo>
                <a:close/>
              </a:path>
              <a:path w="6177915" h="416560">
                <a:moveTo>
                  <a:pt x="5965698" y="11430"/>
                </a:moveTo>
                <a:lnTo>
                  <a:pt x="5963412" y="9144"/>
                </a:lnTo>
                <a:lnTo>
                  <a:pt x="5963412" y="11430"/>
                </a:lnTo>
                <a:lnTo>
                  <a:pt x="5965698" y="11430"/>
                </a:lnTo>
                <a:close/>
              </a:path>
              <a:path w="6177915" h="416560">
                <a:moveTo>
                  <a:pt x="5967222" y="404622"/>
                </a:moveTo>
                <a:lnTo>
                  <a:pt x="5964941" y="404622"/>
                </a:lnTo>
                <a:lnTo>
                  <a:pt x="5963412" y="406146"/>
                </a:lnTo>
                <a:lnTo>
                  <a:pt x="5967222" y="404622"/>
                </a:lnTo>
                <a:close/>
              </a:path>
              <a:path w="6177915" h="416560">
                <a:moveTo>
                  <a:pt x="5967222" y="416052"/>
                </a:moveTo>
                <a:lnTo>
                  <a:pt x="5967222" y="404622"/>
                </a:lnTo>
                <a:lnTo>
                  <a:pt x="5963412" y="406146"/>
                </a:lnTo>
                <a:lnTo>
                  <a:pt x="5963412" y="416052"/>
                </a:lnTo>
                <a:lnTo>
                  <a:pt x="5967222" y="416052"/>
                </a:lnTo>
                <a:close/>
              </a:path>
              <a:path w="6177915" h="416560">
                <a:moveTo>
                  <a:pt x="6166104" y="219456"/>
                </a:moveTo>
                <a:lnTo>
                  <a:pt x="6166104" y="211836"/>
                </a:lnTo>
                <a:lnTo>
                  <a:pt x="6162286" y="208018"/>
                </a:lnTo>
                <a:lnTo>
                  <a:pt x="5964941" y="404622"/>
                </a:lnTo>
                <a:lnTo>
                  <a:pt x="5967222" y="404622"/>
                </a:lnTo>
                <a:lnTo>
                  <a:pt x="5967222" y="416052"/>
                </a:lnTo>
                <a:lnTo>
                  <a:pt x="5969508" y="416052"/>
                </a:lnTo>
                <a:lnTo>
                  <a:pt x="6166104" y="219456"/>
                </a:lnTo>
                <a:close/>
              </a:path>
              <a:path w="6177915" h="416560">
                <a:moveTo>
                  <a:pt x="5967222" y="12954"/>
                </a:moveTo>
                <a:lnTo>
                  <a:pt x="5967222" y="11430"/>
                </a:lnTo>
                <a:lnTo>
                  <a:pt x="5965698" y="11430"/>
                </a:lnTo>
                <a:lnTo>
                  <a:pt x="5967222" y="12954"/>
                </a:lnTo>
                <a:close/>
              </a:path>
              <a:path w="6177915" h="416560">
                <a:moveTo>
                  <a:pt x="6166104" y="211836"/>
                </a:moveTo>
                <a:lnTo>
                  <a:pt x="6166104" y="204216"/>
                </a:lnTo>
                <a:lnTo>
                  <a:pt x="6162286" y="208018"/>
                </a:lnTo>
                <a:lnTo>
                  <a:pt x="6166104" y="211836"/>
                </a:lnTo>
                <a:close/>
              </a:path>
            </a:pathLst>
          </a:custGeom>
          <a:solidFill>
            <a:srgbClr val="2F52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987569" y="3523481"/>
            <a:ext cx="6026131" cy="3366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z="2100" b="1" dirty="0">
                <a:latin typeface="Noto Sans CJK JP Regular"/>
                <a:cs typeface="Noto Sans CJK JP Regular"/>
              </a:rPr>
              <a:t>不完全信息博弈模型</a:t>
            </a:r>
            <a:r>
              <a:rPr lang="en-US" altLang="zh-CN" sz="2100" b="1" dirty="0">
                <a:latin typeface="Noto Sans CJK JP Regular"/>
                <a:cs typeface="Noto Sans CJK JP Regular"/>
              </a:rPr>
              <a:t>---</a:t>
            </a:r>
            <a:r>
              <a:rPr lang="zh-CN" altLang="en-US" sz="2100" b="1" dirty="0">
                <a:latin typeface="Noto Sans CJK JP Regular"/>
                <a:cs typeface="Noto Sans CJK JP Regular"/>
              </a:rPr>
              <a:t>接球机器人基本博弈局势</a:t>
            </a: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751969"/>
              </p:ext>
            </p:extLst>
          </p:nvPr>
        </p:nvGraphicFramePr>
        <p:xfrm>
          <a:off x="1841500" y="4086225"/>
          <a:ext cx="7467600" cy="1905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4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64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2438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77068">
                <a:tc rowSpan="2" gridSpan="2">
                  <a:txBody>
                    <a:bodyPr/>
                    <a:lstStyle/>
                    <a:p>
                      <a:pPr marL="325755">
                        <a:lnSpc>
                          <a:spcPct val="100000"/>
                        </a:lnSpc>
                        <a:spcBef>
                          <a:spcPts val="1639"/>
                        </a:spcBef>
                      </a:pPr>
                      <a:r>
                        <a:rPr sz="1750" spc="5" dirty="0">
                          <a:latin typeface="Times New Roman"/>
                          <a:cs typeface="Times New Roman"/>
                        </a:rPr>
                        <a:t>Agent1</a:t>
                      </a:r>
                      <a:r>
                        <a:rPr sz="1750" spc="5" dirty="0">
                          <a:latin typeface="Noto Sans CJK JP Regular"/>
                          <a:cs typeface="Noto Sans CJK JP Regular"/>
                        </a:rPr>
                        <a:t>（</a:t>
                      </a:r>
                      <a:r>
                        <a:rPr sz="1750" spc="15" dirty="0">
                          <a:latin typeface="Noto Sans CJK JP Regular"/>
                          <a:cs typeface="Noto Sans CJK JP Regular"/>
                        </a:rPr>
                        <a:t>助攻）</a:t>
                      </a:r>
                      <a:endParaRPr sz="1750" dirty="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208279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21018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750" spc="10" dirty="0">
                          <a:latin typeface="Times New Roman"/>
                          <a:cs typeface="Times New Roman"/>
                        </a:rPr>
                        <a:t>Agent0</a:t>
                      </a:r>
                      <a:r>
                        <a:rPr sz="1750" spc="35" dirty="0">
                          <a:latin typeface="Noto Sans CJK JP Regular"/>
                          <a:cs typeface="Noto Sans CJK JP Regular"/>
                        </a:rPr>
                        <a:t>冒进收益矩阵</a:t>
                      </a:r>
                      <a:endParaRPr sz="1750" dirty="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127635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750" spc="10" dirty="0">
                          <a:latin typeface="Times New Roman"/>
                          <a:cs typeface="Times New Roman"/>
                        </a:rPr>
                        <a:t>Agent0</a:t>
                      </a:r>
                      <a:r>
                        <a:rPr sz="1750" spc="35" dirty="0">
                          <a:latin typeface="Noto Sans CJK JP Regular"/>
                          <a:cs typeface="Noto Sans CJK JP Regular"/>
                        </a:rPr>
                        <a:t>保守收益矩阵</a:t>
                      </a:r>
                      <a:endParaRPr sz="1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5432"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08279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750" spc="35" dirty="0">
                          <a:latin typeface="Noto Sans CJK JP Regular"/>
                          <a:cs typeface="Noto Sans CJK JP Regular"/>
                        </a:rPr>
                        <a:t>接球</a:t>
                      </a:r>
                      <a:endParaRPr sz="1750" dirty="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750" spc="35" dirty="0">
                          <a:latin typeface="Noto Sans CJK JP Regular"/>
                          <a:cs typeface="Noto Sans CJK JP Regular"/>
                        </a:rPr>
                        <a:t>不接</a:t>
                      </a:r>
                      <a:endParaRPr sz="1750" dirty="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750" spc="35" dirty="0">
                          <a:latin typeface="Noto Sans CJK JP Regular"/>
                          <a:cs typeface="Noto Sans CJK JP Regular"/>
                        </a:rPr>
                        <a:t>接球</a:t>
                      </a:r>
                      <a:endParaRPr sz="1750" dirty="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1430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750" spc="35" dirty="0">
                          <a:latin typeface="Noto Sans CJK JP Regular"/>
                          <a:cs typeface="Noto Sans CJK JP Regular"/>
                        </a:rPr>
                        <a:t>不接</a:t>
                      </a:r>
                      <a:endParaRPr sz="1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7068">
                <a:tc rowSpan="2">
                  <a:txBody>
                    <a:bodyPr/>
                    <a:lstStyle/>
                    <a:p>
                      <a:pPr marL="313690">
                        <a:lnSpc>
                          <a:spcPct val="100000"/>
                        </a:lnSpc>
                        <a:spcBef>
                          <a:spcPts val="1650"/>
                        </a:spcBef>
                      </a:pPr>
                      <a:r>
                        <a:rPr sz="1750" dirty="0">
                          <a:latin typeface="Times New Roman"/>
                          <a:cs typeface="Times New Roman"/>
                        </a:rPr>
                        <a:t>Agent0</a:t>
                      </a:r>
                      <a:endParaRPr sz="1750">
                        <a:latin typeface="Times New Roman"/>
                        <a:cs typeface="Times New Roman"/>
                      </a:endParaRPr>
                    </a:p>
                  </a:txBody>
                  <a:tcPr marL="0" marR="0" marT="209550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750" spc="35" dirty="0">
                          <a:latin typeface="Noto Sans CJK JP Regular"/>
                          <a:cs typeface="Noto Sans CJK JP Regular"/>
                        </a:rPr>
                        <a:t>前传</a:t>
                      </a:r>
                      <a:endParaRPr sz="1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750" b="1" spc="30" dirty="0">
                          <a:solidFill>
                            <a:srgbClr val="FF0000"/>
                          </a:solidFill>
                          <a:latin typeface="Noto Sans CJK JP Regular"/>
                          <a:cs typeface="Noto Sans CJK JP Regular"/>
                        </a:rPr>
                        <a:t>（</a:t>
                      </a:r>
                      <a:r>
                        <a:rPr sz="1750" b="1" u="sng" spc="30" dirty="0">
                          <a:solidFill>
                            <a:srgbClr val="FF0000"/>
                          </a:solidFill>
                          <a:uFill>
                            <a:solidFill>
                              <a:srgbClr val="29667F"/>
                            </a:solidFill>
                          </a:uFill>
                          <a:latin typeface="Times New Roman"/>
                          <a:cs typeface="Times New Roman"/>
                        </a:rPr>
                        <a:t>9</a:t>
                      </a:r>
                      <a:r>
                        <a:rPr sz="1750" b="1" spc="30" dirty="0">
                          <a:solidFill>
                            <a:srgbClr val="FF0000"/>
                          </a:solidFill>
                          <a:latin typeface="Noto Sans CJK JP Regular"/>
                          <a:cs typeface="Noto Sans CJK JP Regular"/>
                        </a:rPr>
                        <a:t>，</a:t>
                      </a:r>
                      <a:r>
                        <a:rPr sz="1750" b="1" u="sng" spc="30" dirty="0">
                          <a:solidFill>
                            <a:srgbClr val="FF0000"/>
                          </a:solidFill>
                          <a:uFill>
                            <a:solidFill>
                              <a:srgbClr val="29667F"/>
                            </a:solidFill>
                          </a:uFill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750" b="1" spc="30" dirty="0">
                          <a:solidFill>
                            <a:srgbClr val="FF0000"/>
                          </a:solidFill>
                          <a:latin typeface="Noto Sans CJK JP Regular"/>
                          <a:cs typeface="Noto Sans CJK JP Regular"/>
                        </a:rPr>
                        <a:t>）</a:t>
                      </a:r>
                      <a:endParaRPr sz="1750" b="1" dirty="0">
                        <a:solidFill>
                          <a:srgbClr val="FF0000"/>
                        </a:solidFill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750" spc="30" dirty="0">
                          <a:latin typeface="Noto Sans CJK JP Regular"/>
                          <a:cs typeface="Noto Sans CJK JP Regular"/>
                        </a:rPr>
                        <a:t>（</a:t>
                      </a:r>
                      <a:r>
                        <a:rPr sz="1750" spc="3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750" spc="30" dirty="0">
                          <a:latin typeface="Noto Sans CJK JP Regular"/>
                          <a:cs typeface="Noto Sans CJK JP Regular"/>
                        </a:rPr>
                        <a:t>，</a:t>
                      </a:r>
                      <a:r>
                        <a:rPr sz="1750" spc="30" dirty="0">
                          <a:latin typeface="Times New Roman"/>
                          <a:cs typeface="Times New Roman"/>
                        </a:rPr>
                        <a:t>1</a:t>
                      </a:r>
                      <a:r>
                        <a:rPr sz="1750" spc="30" dirty="0">
                          <a:latin typeface="Noto Sans CJK JP Regular"/>
                          <a:cs typeface="Noto Sans CJK JP Regular"/>
                        </a:rPr>
                        <a:t>）</a:t>
                      </a:r>
                      <a:endParaRPr sz="1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750" spc="30" dirty="0">
                          <a:latin typeface="Noto Sans CJK JP Regular"/>
                          <a:cs typeface="Noto Sans CJK JP Regular"/>
                        </a:rPr>
                        <a:t>（</a:t>
                      </a:r>
                      <a:r>
                        <a:rPr sz="1750" u="sng" spc="30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1750" spc="30" dirty="0">
                          <a:latin typeface="Noto Sans CJK JP Regular"/>
                          <a:cs typeface="Noto Sans CJK JP Regular"/>
                        </a:rPr>
                        <a:t>，</a:t>
                      </a:r>
                      <a:r>
                        <a:rPr sz="1750" spc="3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750" spc="30" dirty="0">
                          <a:latin typeface="Noto Sans CJK JP Regular"/>
                          <a:cs typeface="Noto Sans CJK JP Regular"/>
                        </a:rPr>
                        <a:t>）</a:t>
                      </a:r>
                      <a:endParaRPr sz="1750" dirty="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750" spc="30" dirty="0">
                          <a:latin typeface="Noto Sans CJK JP Regular"/>
                          <a:cs typeface="Noto Sans CJK JP Regular"/>
                        </a:rPr>
                        <a:t>（</a:t>
                      </a:r>
                      <a:r>
                        <a:rPr sz="1750" spc="30" dirty="0"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1750" spc="30" dirty="0">
                          <a:latin typeface="Noto Sans CJK JP Regular"/>
                          <a:cs typeface="Noto Sans CJK JP Regular"/>
                        </a:rPr>
                        <a:t>，</a:t>
                      </a:r>
                      <a:r>
                        <a:rPr sz="1750" u="sng" spc="30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750" spc="30" dirty="0">
                          <a:latin typeface="Noto Sans CJK JP Regular"/>
                          <a:cs typeface="Noto Sans CJK JP Regular"/>
                        </a:rPr>
                        <a:t>）</a:t>
                      </a:r>
                      <a:endParaRPr sz="1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5432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09550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160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750" spc="35" dirty="0">
                          <a:latin typeface="Noto Sans CJK JP Regular"/>
                          <a:cs typeface="Noto Sans CJK JP Regular"/>
                        </a:rPr>
                        <a:t>回传</a:t>
                      </a:r>
                      <a:endParaRPr sz="1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750" spc="30" dirty="0">
                          <a:latin typeface="Noto Sans CJK JP Regular"/>
                          <a:cs typeface="Noto Sans CJK JP Regular"/>
                        </a:rPr>
                        <a:t>（</a:t>
                      </a:r>
                      <a:r>
                        <a:rPr sz="1750" spc="30" dirty="0"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750" spc="30" dirty="0">
                          <a:latin typeface="Noto Sans CJK JP Regular"/>
                          <a:cs typeface="Noto Sans CJK JP Regular"/>
                        </a:rPr>
                        <a:t>，</a:t>
                      </a:r>
                      <a:r>
                        <a:rPr sz="1750" u="sng" spc="30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750" spc="30" dirty="0">
                          <a:latin typeface="Noto Sans CJK JP Regular"/>
                          <a:cs typeface="Noto Sans CJK JP Regular"/>
                        </a:rPr>
                        <a:t>）</a:t>
                      </a:r>
                      <a:endParaRPr sz="1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750" spc="30" dirty="0">
                          <a:latin typeface="Noto Sans CJK JP Regular"/>
                          <a:cs typeface="Noto Sans CJK JP Regular"/>
                        </a:rPr>
                        <a:t>（</a:t>
                      </a:r>
                      <a:r>
                        <a:rPr sz="1750" u="sng" spc="30" dirty="0">
                          <a:uFill>
                            <a:solidFill>
                              <a:srgbClr val="000000"/>
                            </a:solidFill>
                          </a:uFill>
                          <a:latin typeface="Times New Roman"/>
                          <a:cs typeface="Times New Roman"/>
                        </a:rPr>
                        <a:t>4</a:t>
                      </a:r>
                      <a:r>
                        <a:rPr sz="1750" spc="30" dirty="0">
                          <a:latin typeface="Noto Sans CJK JP Regular"/>
                          <a:cs typeface="Noto Sans CJK JP Regular"/>
                        </a:rPr>
                        <a:t>，</a:t>
                      </a:r>
                      <a:r>
                        <a:rPr sz="1750" spc="30" dirty="0">
                          <a:latin typeface="Times New Roman"/>
                          <a:cs typeface="Times New Roman"/>
                        </a:rPr>
                        <a:t>2</a:t>
                      </a:r>
                      <a:r>
                        <a:rPr sz="1750" spc="30" dirty="0">
                          <a:latin typeface="Noto Sans CJK JP Regular"/>
                          <a:cs typeface="Noto Sans CJK JP Regular"/>
                        </a:rPr>
                        <a:t>）</a:t>
                      </a:r>
                      <a:endParaRPr sz="175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750" spc="30" dirty="0">
                          <a:latin typeface="Noto Sans CJK JP Regular"/>
                          <a:cs typeface="Noto Sans CJK JP Regular"/>
                        </a:rPr>
                        <a:t>（</a:t>
                      </a:r>
                      <a:r>
                        <a:rPr sz="1750" spc="3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750" spc="30" dirty="0">
                          <a:latin typeface="Noto Sans CJK JP Regular"/>
                          <a:cs typeface="Noto Sans CJK JP Regular"/>
                        </a:rPr>
                        <a:t>，</a:t>
                      </a:r>
                      <a:r>
                        <a:rPr sz="1750" spc="30" dirty="0">
                          <a:latin typeface="Times New Roman"/>
                          <a:cs typeface="Times New Roman"/>
                        </a:rPr>
                        <a:t>3</a:t>
                      </a:r>
                      <a:r>
                        <a:rPr sz="1750" spc="30" dirty="0">
                          <a:latin typeface="Noto Sans CJK JP Regular"/>
                          <a:cs typeface="Noto Sans CJK JP Regular"/>
                        </a:rPr>
                        <a:t>）</a:t>
                      </a:r>
                      <a:endParaRPr sz="1750" dirty="0"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206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750" b="1" spc="30" dirty="0">
                          <a:solidFill>
                            <a:srgbClr val="FF0000"/>
                          </a:solidFill>
                          <a:latin typeface="Noto Sans CJK JP Regular"/>
                          <a:cs typeface="Noto Sans CJK JP Regular"/>
                        </a:rPr>
                        <a:t>（</a:t>
                      </a:r>
                      <a:r>
                        <a:rPr sz="1750" b="1" u="sng" spc="30" dirty="0">
                          <a:solidFill>
                            <a:srgbClr val="FF0000"/>
                          </a:solidFill>
                          <a:uFill>
                            <a:solidFill>
                              <a:srgbClr val="29667F"/>
                            </a:solidFill>
                          </a:uFill>
                          <a:latin typeface="Times New Roman"/>
                          <a:cs typeface="Times New Roman"/>
                        </a:rPr>
                        <a:t>7</a:t>
                      </a:r>
                      <a:r>
                        <a:rPr sz="1750" b="1" spc="30" dirty="0">
                          <a:solidFill>
                            <a:srgbClr val="FF0000"/>
                          </a:solidFill>
                          <a:latin typeface="Noto Sans CJK JP Regular"/>
                          <a:cs typeface="Noto Sans CJK JP Regular"/>
                        </a:rPr>
                        <a:t>，</a:t>
                      </a:r>
                      <a:r>
                        <a:rPr sz="1750" b="1" u="sng" spc="30" dirty="0">
                          <a:solidFill>
                            <a:srgbClr val="FF0000"/>
                          </a:solidFill>
                          <a:uFill>
                            <a:solidFill>
                              <a:srgbClr val="29667F"/>
                            </a:solidFill>
                          </a:uFill>
                          <a:latin typeface="Times New Roman"/>
                          <a:cs typeface="Times New Roman"/>
                        </a:rPr>
                        <a:t>5</a:t>
                      </a:r>
                      <a:r>
                        <a:rPr sz="1750" b="1" spc="30" dirty="0">
                          <a:solidFill>
                            <a:srgbClr val="FF0000"/>
                          </a:solidFill>
                          <a:latin typeface="Noto Sans CJK JP Regular"/>
                          <a:cs typeface="Noto Sans CJK JP Regular"/>
                        </a:rPr>
                        <a:t>）</a:t>
                      </a:r>
                      <a:endParaRPr sz="1750" b="1" dirty="0">
                        <a:solidFill>
                          <a:srgbClr val="FF0000"/>
                        </a:solidFill>
                        <a:latin typeface="Noto Sans CJK JP Regular"/>
                        <a:cs typeface="Noto Sans CJK JP Regular"/>
                      </a:endParaRPr>
                    </a:p>
                  </a:txBody>
                  <a:tcPr marL="0" marR="0" marT="6921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2C023E04-EA3D-47BC-9471-BA1CB5FD39A1}"/>
              </a:ext>
            </a:extLst>
          </p:cNvPr>
          <p:cNvSpPr/>
          <p:nvPr/>
        </p:nvSpPr>
        <p:spPr>
          <a:xfrm>
            <a:off x="2946043" y="1754794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基于博弈论的无通信协同策略选择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>
            <a:extLst>
              <a:ext uri="{FF2B5EF4-FFF2-40B4-BE49-F238E27FC236}">
                <a16:creationId xmlns:a16="http://schemas.microsoft.com/office/drawing/2014/main" id="{05EF27BD-61B8-44FB-8079-B5C7EECB414A}"/>
              </a:ext>
            </a:extLst>
          </p:cNvPr>
          <p:cNvSpPr/>
          <p:nvPr/>
        </p:nvSpPr>
        <p:spPr>
          <a:xfrm>
            <a:off x="2946043" y="1754794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基于博弈论的无通信协同策略选择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25914E-68FA-4027-A33B-9B99F2941076}"/>
              </a:ext>
            </a:extLst>
          </p:cNvPr>
          <p:cNvSpPr/>
          <p:nvPr/>
        </p:nvSpPr>
        <p:spPr>
          <a:xfrm>
            <a:off x="1767974" y="2657042"/>
            <a:ext cx="55819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不完全信息博弈模型</a:t>
            </a:r>
            <a:r>
              <a:rPr lang="en-US" altLang="zh-CN" sz="2000" b="1" dirty="0"/>
              <a:t>---</a:t>
            </a:r>
            <a:r>
              <a:rPr lang="zh-CN" altLang="en-US" sz="2000" b="1" dirty="0"/>
              <a:t>接球机器人基本博弈局势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0A5BA9F8-6A42-4AE2-8952-D4B6BB3D468A}"/>
              </a:ext>
            </a:extLst>
          </p:cNvPr>
          <p:cNvSpPr/>
          <p:nvPr/>
        </p:nvSpPr>
        <p:spPr>
          <a:xfrm>
            <a:off x="1799724" y="3412093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决策困境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3936322A-7CC6-447F-BCAC-04E799401C9D}"/>
              </a:ext>
            </a:extLst>
          </p:cNvPr>
          <p:cNvSpPr/>
          <p:nvPr/>
        </p:nvSpPr>
        <p:spPr>
          <a:xfrm>
            <a:off x="1767974" y="4074812"/>
            <a:ext cx="749032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不同的</a:t>
            </a:r>
            <a:r>
              <a:rPr lang="en-US" altLang="zh-CN" sz="2000" dirty="0"/>
              <a:t>Agent0</a:t>
            </a:r>
            <a:r>
              <a:rPr lang="zh-CN" altLang="en-US" sz="2000" dirty="0"/>
              <a:t>类型下，</a:t>
            </a:r>
            <a:r>
              <a:rPr lang="en-US" altLang="zh-CN" sz="2000" dirty="0"/>
              <a:t>Agent1</a:t>
            </a:r>
            <a:r>
              <a:rPr lang="zh-CN" altLang="en-US" sz="2000" dirty="0"/>
              <a:t>利用</a:t>
            </a:r>
            <a:r>
              <a:rPr lang="zh-CN" altLang="en-US" sz="2000" dirty="0" smtClean="0"/>
              <a:t>划线法</a:t>
            </a:r>
            <a:r>
              <a:rPr lang="zh-CN" altLang="en-US" sz="2000" dirty="0"/>
              <a:t>求得的纯策略纳什均衡解不同，这样的不完全信息就导致了</a:t>
            </a:r>
            <a:r>
              <a:rPr lang="en-US" altLang="zh-CN" sz="2000" dirty="0"/>
              <a:t>Agent1</a:t>
            </a:r>
            <a:r>
              <a:rPr lang="zh-CN" altLang="en-US" sz="2000" dirty="0"/>
              <a:t>的决策困境，即面对未知的</a:t>
            </a:r>
            <a:r>
              <a:rPr lang="en-US" altLang="zh-CN" sz="2000" dirty="0"/>
              <a:t>Agent0</a:t>
            </a:r>
            <a:r>
              <a:rPr lang="zh-CN" altLang="en-US" sz="2000" dirty="0"/>
              <a:t>类型究竟该不该接球。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885005" y="3141483"/>
            <a:ext cx="5551305" cy="25687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50900" y="3123956"/>
            <a:ext cx="5605350" cy="2619275"/>
          </a:xfrm>
          <a:custGeom>
            <a:avLst/>
            <a:gdLst/>
            <a:ahLst/>
            <a:cxnLst/>
            <a:rect l="l" t="t" r="r" b="b"/>
            <a:pathLst>
              <a:path w="4201795" h="1963420">
                <a:moveTo>
                  <a:pt x="4201668" y="1956816"/>
                </a:moveTo>
                <a:lnTo>
                  <a:pt x="4201668" y="6096"/>
                </a:lnTo>
                <a:lnTo>
                  <a:pt x="4196334" y="0"/>
                </a:lnTo>
                <a:lnTo>
                  <a:pt x="5333" y="0"/>
                </a:lnTo>
                <a:lnTo>
                  <a:pt x="0" y="6096"/>
                </a:lnTo>
                <a:lnTo>
                  <a:pt x="0" y="1956816"/>
                </a:lnTo>
                <a:lnTo>
                  <a:pt x="5334" y="1962912"/>
                </a:lnTo>
                <a:lnTo>
                  <a:pt x="12191" y="1962912"/>
                </a:lnTo>
                <a:lnTo>
                  <a:pt x="12192" y="25146"/>
                </a:lnTo>
                <a:lnTo>
                  <a:pt x="25146" y="12954"/>
                </a:lnTo>
                <a:lnTo>
                  <a:pt x="25146" y="25146"/>
                </a:lnTo>
                <a:lnTo>
                  <a:pt x="4176522" y="25146"/>
                </a:lnTo>
                <a:lnTo>
                  <a:pt x="4176522" y="12954"/>
                </a:lnTo>
                <a:lnTo>
                  <a:pt x="4188714" y="25146"/>
                </a:lnTo>
                <a:lnTo>
                  <a:pt x="4188714" y="1962912"/>
                </a:lnTo>
                <a:lnTo>
                  <a:pt x="4196334" y="1962912"/>
                </a:lnTo>
                <a:lnTo>
                  <a:pt x="4201668" y="1956816"/>
                </a:lnTo>
                <a:close/>
              </a:path>
              <a:path w="4201795" h="1963420">
                <a:moveTo>
                  <a:pt x="25146" y="25146"/>
                </a:moveTo>
                <a:lnTo>
                  <a:pt x="25146" y="12954"/>
                </a:lnTo>
                <a:lnTo>
                  <a:pt x="12192" y="25146"/>
                </a:lnTo>
                <a:lnTo>
                  <a:pt x="25146" y="25146"/>
                </a:lnTo>
                <a:close/>
              </a:path>
              <a:path w="4201795" h="1963420">
                <a:moveTo>
                  <a:pt x="25146" y="1937766"/>
                </a:moveTo>
                <a:lnTo>
                  <a:pt x="25146" y="25146"/>
                </a:lnTo>
                <a:lnTo>
                  <a:pt x="12192" y="25146"/>
                </a:lnTo>
                <a:lnTo>
                  <a:pt x="12192" y="1937766"/>
                </a:lnTo>
                <a:lnTo>
                  <a:pt x="25146" y="1937766"/>
                </a:lnTo>
                <a:close/>
              </a:path>
              <a:path w="4201795" h="1963420">
                <a:moveTo>
                  <a:pt x="4188714" y="1937766"/>
                </a:moveTo>
                <a:lnTo>
                  <a:pt x="12192" y="1937766"/>
                </a:lnTo>
                <a:lnTo>
                  <a:pt x="25146" y="1949958"/>
                </a:lnTo>
                <a:lnTo>
                  <a:pt x="25146" y="1962912"/>
                </a:lnTo>
                <a:lnTo>
                  <a:pt x="4176522" y="1962912"/>
                </a:lnTo>
                <a:lnTo>
                  <a:pt x="4176522" y="1949958"/>
                </a:lnTo>
                <a:lnTo>
                  <a:pt x="4188714" y="1937766"/>
                </a:lnTo>
                <a:close/>
              </a:path>
              <a:path w="4201795" h="1963420">
                <a:moveTo>
                  <a:pt x="25146" y="1962912"/>
                </a:moveTo>
                <a:lnTo>
                  <a:pt x="25146" y="1949958"/>
                </a:lnTo>
                <a:lnTo>
                  <a:pt x="12192" y="1937766"/>
                </a:lnTo>
                <a:lnTo>
                  <a:pt x="12191" y="1962912"/>
                </a:lnTo>
                <a:lnTo>
                  <a:pt x="25146" y="1962912"/>
                </a:lnTo>
                <a:close/>
              </a:path>
              <a:path w="4201795" h="1963420">
                <a:moveTo>
                  <a:pt x="4188714" y="25146"/>
                </a:moveTo>
                <a:lnTo>
                  <a:pt x="4176522" y="12954"/>
                </a:lnTo>
                <a:lnTo>
                  <a:pt x="4176522" y="25146"/>
                </a:lnTo>
                <a:lnTo>
                  <a:pt x="4188714" y="25146"/>
                </a:lnTo>
                <a:close/>
              </a:path>
              <a:path w="4201795" h="1963420">
                <a:moveTo>
                  <a:pt x="4188714" y="1937766"/>
                </a:moveTo>
                <a:lnTo>
                  <a:pt x="4188714" y="25146"/>
                </a:lnTo>
                <a:lnTo>
                  <a:pt x="4176522" y="25146"/>
                </a:lnTo>
                <a:lnTo>
                  <a:pt x="4176522" y="1937766"/>
                </a:lnTo>
                <a:lnTo>
                  <a:pt x="4188714" y="1937766"/>
                </a:lnTo>
                <a:close/>
              </a:path>
              <a:path w="4201795" h="1963420">
                <a:moveTo>
                  <a:pt x="4188714" y="1962912"/>
                </a:moveTo>
                <a:lnTo>
                  <a:pt x="4188714" y="1937766"/>
                </a:lnTo>
                <a:lnTo>
                  <a:pt x="4176522" y="1949958"/>
                </a:lnTo>
                <a:lnTo>
                  <a:pt x="4176522" y="1962912"/>
                </a:lnTo>
                <a:lnTo>
                  <a:pt x="4188714" y="1962912"/>
                </a:lnTo>
                <a:close/>
              </a:path>
            </a:pathLst>
          </a:custGeom>
          <a:solidFill>
            <a:srgbClr val="2966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2374900" y="3141483"/>
            <a:ext cx="7772400" cy="280910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63465" marR="289560" indent="-342900">
              <a:lnSpc>
                <a:spcPct val="150000"/>
              </a:lnSpc>
              <a:spcBef>
                <a:spcPts val="25"/>
              </a:spcBef>
              <a:buFont typeface="Arial" panose="020B0604020202020204" pitchFamily="34" charset="0"/>
              <a:buChar char="•"/>
            </a:pPr>
            <a:r>
              <a:rPr sz="2000" dirty="0">
                <a:latin typeface="Times New Roman"/>
                <a:cs typeface="Times New Roman"/>
              </a:rPr>
              <a:t>dis2ball</a:t>
            </a:r>
            <a:r>
              <a:rPr sz="2000" dirty="0">
                <a:latin typeface="Noto Sans CJK JP Regular"/>
                <a:cs typeface="Noto Sans CJK JP Regular"/>
              </a:rPr>
              <a:t>：  </a:t>
            </a:r>
            <a:endParaRPr lang="en-US" sz="2000" dirty="0" smtClean="0">
              <a:latin typeface="Noto Sans CJK JP Regular"/>
              <a:cs typeface="Noto Sans CJK JP Regular"/>
            </a:endParaRPr>
          </a:p>
          <a:p>
            <a:pPr marL="4520565" marR="289560">
              <a:lnSpc>
                <a:spcPct val="150000"/>
              </a:lnSpc>
              <a:spcBef>
                <a:spcPts val="25"/>
              </a:spcBef>
            </a:pPr>
            <a:r>
              <a:rPr lang="en-US" sz="2000" dirty="0" smtClean="0">
                <a:latin typeface="Times New Roman"/>
                <a:cs typeface="Times New Roman"/>
              </a:rPr>
              <a:t>      </a:t>
            </a:r>
            <a:r>
              <a:rPr sz="2000" dirty="0" smtClean="0">
                <a:latin typeface="Times New Roman"/>
                <a:cs typeface="Times New Roman"/>
              </a:rPr>
              <a:t>Agent1</a:t>
            </a:r>
            <a:r>
              <a:rPr sz="2000" dirty="0">
                <a:latin typeface="Noto Sans CJK JP Regular"/>
                <a:cs typeface="Noto Sans CJK JP Regular"/>
              </a:rPr>
              <a:t>（</a:t>
            </a:r>
            <a:r>
              <a:rPr sz="2000" dirty="0" smtClean="0">
                <a:latin typeface="Noto Sans CJK JP Regular"/>
                <a:cs typeface="Noto Sans CJK JP Regular"/>
              </a:rPr>
              <a:t>接球</a:t>
            </a:r>
            <a:r>
              <a:rPr sz="2000" spc="5" dirty="0" smtClean="0">
                <a:latin typeface="Noto Sans CJK JP Regular"/>
                <a:cs typeface="Noto Sans CJK JP Regular"/>
              </a:rPr>
              <a:t>机器人</a:t>
            </a:r>
            <a:r>
              <a:rPr sz="2000" spc="5" dirty="0">
                <a:latin typeface="Noto Sans CJK JP Regular"/>
                <a:cs typeface="Noto Sans CJK JP Regular"/>
              </a:rPr>
              <a:t>）</a:t>
            </a:r>
            <a:r>
              <a:rPr sz="2000" spc="5" dirty="0" smtClean="0">
                <a:latin typeface="Noto Sans CJK JP Regular"/>
                <a:cs typeface="Noto Sans CJK JP Regular"/>
              </a:rPr>
              <a:t>与球的距离</a:t>
            </a:r>
            <a:r>
              <a:rPr lang="zh-CN" altLang="en-US" sz="2000" spc="5" dirty="0" smtClean="0">
                <a:latin typeface="Noto Sans CJK JP Regular"/>
                <a:cs typeface="Noto Sans CJK JP Regular"/>
              </a:rPr>
              <a:t>；</a:t>
            </a:r>
            <a:endParaRPr sz="2000" dirty="0">
              <a:latin typeface="Noto Sans CJK JP Regular"/>
              <a:cs typeface="Noto Sans CJK JP Regular"/>
            </a:endParaRPr>
          </a:p>
          <a:p>
            <a:pPr marL="4865370" marR="5080" indent="-342900">
              <a:lnSpc>
                <a:spcPct val="150000"/>
              </a:lnSpc>
              <a:spcBef>
                <a:spcPts val="125"/>
              </a:spcBef>
              <a:buFont typeface="Arial" panose="020B0604020202020204" pitchFamily="34" charset="0"/>
              <a:buChar char="•"/>
            </a:pPr>
            <a:r>
              <a:rPr sz="2000" spc="-5" dirty="0">
                <a:latin typeface="Times New Roman"/>
                <a:cs typeface="Times New Roman"/>
              </a:rPr>
              <a:t>dis2obstacle</a:t>
            </a:r>
            <a:r>
              <a:rPr sz="2000" spc="-5" dirty="0">
                <a:latin typeface="Noto Sans CJK JP Regular"/>
                <a:cs typeface="Noto Sans CJK JP Regular"/>
              </a:rPr>
              <a:t>：  </a:t>
            </a:r>
            <a:endParaRPr lang="en-US" sz="2000" spc="-5" dirty="0" smtClean="0">
              <a:latin typeface="Noto Sans CJK JP Regular"/>
              <a:cs typeface="Noto Sans CJK JP Regular"/>
            </a:endParaRPr>
          </a:p>
          <a:p>
            <a:pPr marL="4522470" marR="5080">
              <a:lnSpc>
                <a:spcPct val="150000"/>
              </a:lnSpc>
              <a:spcBef>
                <a:spcPts val="125"/>
              </a:spcBef>
            </a:pPr>
            <a:r>
              <a:rPr lang="en-US" sz="2000" dirty="0" smtClean="0">
                <a:latin typeface="Times New Roman"/>
                <a:cs typeface="Times New Roman"/>
              </a:rPr>
              <a:t>      </a:t>
            </a:r>
            <a:r>
              <a:rPr sz="2000" dirty="0" smtClean="0">
                <a:latin typeface="Times New Roman"/>
                <a:cs typeface="Times New Roman"/>
              </a:rPr>
              <a:t>Agent1</a:t>
            </a:r>
            <a:r>
              <a:rPr sz="2000" dirty="0">
                <a:latin typeface="Noto Sans CJK JP Regular"/>
                <a:cs typeface="Noto Sans CJK JP Regular"/>
              </a:rPr>
              <a:t>（</a:t>
            </a:r>
            <a:r>
              <a:rPr sz="2000" dirty="0" smtClean="0">
                <a:latin typeface="Noto Sans CJK JP Regular"/>
                <a:cs typeface="Noto Sans CJK JP Regular"/>
              </a:rPr>
              <a:t>接球机</a:t>
            </a:r>
            <a:r>
              <a:rPr sz="2000" spc="5" dirty="0" smtClean="0">
                <a:latin typeface="Noto Sans CJK JP Regular"/>
                <a:cs typeface="Noto Sans CJK JP Regular"/>
              </a:rPr>
              <a:t>器人</a:t>
            </a:r>
            <a:r>
              <a:rPr sz="2000" spc="5" dirty="0">
                <a:latin typeface="Noto Sans CJK JP Regular"/>
                <a:cs typeface="Noto Sans CJK JP Regular"/>
              </a:rPr>
              <a:t>）</a:t>
            </a:r>
            <a:r>
              <a:rPr sz="2000" spc="5" dirty="0" smtClean="0">
                <a:latin typeface="Noto Sans CJK JP Regular"/>
                <a:cs typeface="Noto Sans CJK JP Regular"/>
              </a:rPr>
              <a:t>到最近障碍物的距离</a:t>
            </a:r>
            <a:r>
              <a:rPr lang="zh-CN" altLang="en-US" sz="2000" spc="5" dirty="0" smtClean="0">
                <a:latin typeface="Noto Sans CJK JP Regular"/>
                <a:cs typeface="Noto Sans CJK JP Regular"/>
              </a:rPr>
              <a:t>。</a:t>
            </a:r>
            <a:endParaRPr sz="2000" dirty="0">
              <a:latin typeface="Noto Sans CJK JP Regular"/>
              <a:cs typeface="Noto Sans CJK JP Regular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468558D-08D4-46D5-ADA1-8B89E0F9F2AC}"/>
              </a:ext>
            </a:extLst>
          </p:cNvPr>
          <p:cNvSpPr/>
          <p:nvPr/>
        </p:nvSpPr>
        <p:spPr>
          <a:xfrm>
            <a:off x="2946043" y="1588786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基于博弈论的无通信协同策略选择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CB37CD2-593F-4C39-8407-EB362FD707DF}"/>
              </a:ext>
            </a:extLst>
          </p:cNvPr>
          <p:cNvSpPr/>
          <p:nvPr/>
        </p:nvSpPr>
        <p:spPr>
          <a:xfrm>
            <a:off x="815974" y="2317034"/>
            <a:ext cx="71977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/>
              <a:t>不完全信息博弈</a:t>
            </a:r>
            <a:r>
              <a:rPr lang="zh-CN" altLang="en-US" sz="2000" b="1" dirty="0" smtClean="0"/>
              <a:t>模型</a:t>
            </a:r>
            <a:r>
              <a:rPr lang="en-US" altLang="zh-CN" sz="2000" b="1" dirty="0" smtClean="0"/>
              <a:t>——</a:t>
            </a:r>
            <a:r>
              <a:rPr lang="zh-CN" altLang="en-US" sz="2000" b="1" dirty="0" smtClean="0"/>
              <a:t>关于</a:t>
            </a:r>
            <a:r>
              <a:rPr lang="zh-CN" altLang="en-US" sz="2000" b="1" dirty="0"/>
              <a:t>距离的局中人</a:t>
            </a:r>
            <a:r>
              <a:rPr lang="zh-CN" altLang="en-US" sz="2000" b="1" dirty="0" smtClean="0"/>
              <a:t>类型联合概率</a:t>
            </a:r>
            <a:r>
              <a:rPr lang="zh-CN" altLang="en-US" sz="2000" b="1" dirty="0"/>
              <a:t>分布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587499" y="3248025"/>
            <a:ext cx="7493001" cy="461665"/>
          </a:xfrm>
          <a:custGeom>
            <a:avLst/>
            <a:gdLst/>
            <a:ahLst/>
            <a:cxnLst/>
            <a:rect l="l" t="t" r="r" b="b"/>
            <a:pathLst>
              <a:path w="6177915" h="646430">
                <a:moveTo>
                  <a:pt x="6177534" y="323087"/>
                </a:moveTo>
                <a:lnTo>
                  <a:pt x="5855208" y="0"/>
                </a:lnTo>
                <a:lnTo>
                  <a:pt x="0" y="0"/>
                </a:lnTo>
                <a:lnTo>
                  <a:pt x="0" y="646176"/>
                </a:lnTo>
                <a:lnTo>
                  <a:pt x="5334" y="646176"/>
                </a:lnTo>
                <a:lnTo>
                  <a:pt x="5334" y="11430"/>
                </a:lnTo>
                <a:lnTo>
                  <a:pt x="10667" y="5334"/>
                </a:lnTo>
                <a:lnTo>
                  <a:pt x="10667" y="11430"/>
                </a:lnTo>
                <a:lnTo>
                  <a:pt x="5848350" y="11429"/>
                </a:lnTo>
                <a:lnTo>
                  <a:pt x="5848350" y="9143"/>
                </a:lnTo>
                <a:lnTo>
                  <a:pt x="5852160" y="11429"/>
                </a:lnTo>
                <a:lnTo>
                  <a:pt x="5852160" y="12953"/>
                </a:lnTo>
                <a:lnTo>
                  <a:pt x="6162289" y="323083"/>
                </a:lnTo>
                <a:lnTo>
                  <a:pt x="6166104" y="319277"/>
                </a:lnTo>
                <a:lnTo>
                  <a:pt x="6166104" y="334545"/>
                </a:lnTo>
                <a:lnTo>
                  <a:pt x="6177534" y="323087"/>
                </a:lnTo>
                <a:close/>
              </a:path>
              <a:path w="6177915" h="646430">
                <a:moveTo>
                  <a:pt x="10667" y="11430"/>
                </a:moveTo>
                <a:lnTo>
                  <a:pt x="10667" y="5334"/>
                </a:lnTo>
                <a:lnTo>
                  <a:pt x="5334" y="11430"/>
                </a:lnTo>
                <a:lnTo>
                  <a:pt x="10667" y="11430"/>
                </a:lnTo>
                <a:close/>
              </a:path>
              <a:path w="6177915" h="646430">
                <a:moveTo>
                  <a:pt x="10667" y="634746"/>
                </a:moveTo>
                <a:lnTo>
                  <a:pt x="10667" y="11430"/>
                </a:lnTo>
                <a:lnTo>
                  <a:pt x="5334" y="11430"/>
                </a:lnTo>
                <a:lnTo>
                  <a:pt x="5334" y="634746"/>
                </a:lnTo>
                <a:lnTo>
                  <a:pt x="10667" y="634746"/>
                </a:lnTo>
                <a:close/>
              </a:path>
              <a:path w="6177915" h="646430">
                <a:moveTo>
                  <a:pt x="5849877" y="634746"/>
                </a:moveTo>
                <a:lnTo>
                  <a:pt x="5334" y="634746"/>
                </a:lnTo>
                <a:lnTo>
                  <a:pt x="10667" y="640079"/>
                </a:lnTo>
                <a:lnTo>
                  <a:pt x="10668" y="646176"/>
                </a:lnTo>
                <a:lnTo>
                  <a:pt x="5848350" y="646175"/>
                </a:lnTo>
                <a:lnTo>
                  <a:pt x="5848350" y="636269"/>
                </a:lnTo>
                <a:lnTo>
                  <a:pt x="5849877" y="634746"/>
                </a:lnTo>
                <a:close/>
              </a:path>
              <a:path w="6177915" h="646430">
                <a:moveTo>
                  <a:pt x="10668" y="646176"/>
                </a:moveTo>
                <a:lnTo>
                  <a:pt x="10667" y="640079"/>
                </a:lnTo>
                <a:lnTo>
                  <a:pt x="5334" y="634746"/>
                </a:lnTo>
                <a:lnTo>
                  <a:pt x="5334" y="646176"/>
                </a:lnTo>
                <a:lnTo>
                  <a:pt x="10668" y="646176"/>
                </a:lnTo>
                <a:close/>
              </a:path>
              <a:path w="6177915" h="646430">
                <a:moveTo>
                  <a:pt x="5852160" y="11429"/>
                </a:moveTo>
                <a:lnTo>
                  <a:pt x="5848350" y="9143"/>
                </a:lnTo>
                <a:lnTo>
                  <a:pt x="5850636" y="11429"/>
                </a:lnTo>
                <a:lnTo>
                  <a:pt x="5852160" y="11429"/>
                </a:lnTo>
                <a:close/>
              </a:path>
              <a:path w="6177915" h="646430">
                <a:moveTo>
                  <a:pt x="5850636" y="11429"/>
                </a:moveTo>
                <a:lnTo>
                  <a:pt x="5848350" y="9143"/>
                </a:lnTo>
                <a:lnTo>
                  <a:pt x="5848350" y="11429"/>
                </a:lnTo>
                <a:lnTo>
                  <a:pt x="5850636" y="11429"/>
                </a:lnTo>
                <a:close/>
              </a:path>
              <a:path w="6177915" h="646430">
                <a:moveTo>
                  <a:pt x="5852160" y="634745"/>
                </a:moveTo>
                <a:lnTo>
                  <a:pt x="5849877" y="634746"/>
                </a:lnTo>
                <a:lnTo>
                  <a:pt x="5848350" y="636269"/>
                </a:lnTo>
                <a:lnTo>
                  <a:pt x="5852160" y="634745"/>
                </a:lnTo>
                <a:close/>
              </a:path>
              <a:path w="6177915" h="646430">
                <a:moveTo>
                  <a:pt x="5852160" y="646175"/>
                </a:moveTo>
                <a:lnTo>
                  <a:pt x="5852160" y="634745"/>
                </a:lnTo>
                <a:lnTo>
                  <a:pt x="5848350" y="636269"/>
                </a:lnTo>
                <a:lnTo>
                  <a:pt x="5848350" y="646175"/>
                </a:lnTo>
                <a:lnTo>
                  <a:pt x="5852160" y="646175"/>
                </a:lnTo>
                <a:close/>
              </a:path>
              <a:path w="6177915" h="646430">
                <a:moveTo>
                  <a:pt x="6166104" y="334545"/>
                </a:moveTo>
                <a:lnTo>
                  <a:pt x="6166104" y="326897"/>
                </a:lnTo>
                <a:lnTo>
                  <a:pt x="6162289" y="323083"/>
                </a:lnTo>
                <a:lnTo>
                  <a:pt x="5849877" y="634746"/>
                </a:lnTo>
                <a:lnTo>
                  <a:pt x="5852160" y="634745"/>
                </a:lnTo>
                <a:lnTo>
                  <a:pt x="5852160" y="646175"/>
                </a:lnTo>
                <a:lnTo>
                  <a:pt x="5855208" y="646175"/>
                </a:lnTo>
                <a:lnTo>
                  <a:pt x="6166104" y="334545"/>
                </a:lnTo>
                <a:close/>
              </a:path>
              <a:path w="6177915" h="646430">
                <a:moveTo>
                  <a:pt x="5852160" y="12953"/>
                </a:moveTo>
                <a:lnTo>
                  <a:pt x="5852160" y="11429"/>
                </a:lnTo>
                <a:lnTo>
                  <a:pt x="5850636" y="11429"/>
                </a:lnTo>
                <a:lnTo>
                  <a:pt x="5852160" y="12953"/>
                </a:lnTo>
                <a:close/>
              </a:path>
              <a:path w="6177915" h="646430">
                <a:moveTo>
                  <a:pt x="6166104" y="326897"/>
                </a:moveTo>
                <a:lnTo>
                  <a:pt x="6166104" y="319277"/>
                </a:lnTo>
                <a:lnTo>
                  <a:pt x="6162289" y="323083"/>
                </a:lnTo>
                <a:lnTo>
                  <a:pt x="6166104" y="326897"/>
                </a:lnTo>
                <a:close/>
              </a:path>
            </a:pathLst>
          </a:custGeom>
          <a:solidFill>
            <a:srgbClr val="2F52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587500" y="3310544"/>
            <a:ext cx="7493000" cy="3366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zh-CN" altLang="en-US" sz="2100" spc="5" dirty="0">
                <a:latin typeface="Noto Sans CJK JP Regular"/>
                <a:cs typeface="Noto Sans CJK JP Regular"/>
              </a:rPr>
              <a:t>不完全信息博弈模型</a:t>
            </a:r>
            <a:r>
              <a:rPr lang="en-US" altLang="zh-CN" sz="2100" dirty="0">
                <a:latin typeface="Times New Roman"/>
                <a:cs typeface="Times New Roman"/>
              </a:rPr>
              <a:t>---</a:t>
            </a:r>
            <a:r>
              <a:rPr lang="zh-CN" altLang="en-US" sz="2100" dirty="0">
                <a:latin typeface="Noto Sans CJK JP Regular"/>
                <a:cs typeface="Noto Sans CJK JP Regular"/>
              </a:rPr>
              <a:t>关于距离的局中人</a:t>
            </a:r>
            <a:r>
              <a:rPr lang="zh-CN" altLang="en-US" sz="2100" dirty="0" smtClean="0">
                <a:latin typeface="Noto Sans CJK JP Regular"/>
                <a:cs typeface="Noto Sans CJK JP Regular"/>
              </a:rPr>
              <a:t>类型</a:t>
            </a:r>
            <a:r>
              <a:rPr lang="zh-CN" altLang="en-US" sz="2100" spc="5" dirty="0" smtClean="0">
                <a:latin typeface="Noto Sans CJK JP Regular"/>
                <a:cs typeface="Noto Sans CJK JP Regular"/>
              </a:rPr>
              <a:t>联合概率</a:t>
            </a:r>
            <a:r>
              <a:rPr lang="zh-CN" altLang="en-US" sz="2100" spc="5" dirty="0">
                <a:latin typeface="Noto Sans CJK JP Regular"/>
                <a:cs typeface="Noto Sans CJK JP Regular"/>
              </a:rPr>
              <a:t>分布</a:t>
            </a:r>
            <a:endParaRPr lang="zh-CN" altLang="en-US" sz="2100" dirty="0">
              <a:latin typeface="Noto Sans CJK JP Regular"/>
              <a:cs typeface="Noto Sans CJK JP Regular"/>
            </a:endParaRPr>
          </a:p>
        </p:txBody>
      </p:sp>
      <p:graphicFrame>
        <p:nvGraphicFramePr>
          <p:cNvPr id="9" name="object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357705"/>
              </p:ext>
            </p:extLst>
          </p:nvPr>
        </p:nvGraphicFramePr>
        <p:xfrm>
          <a:off x="1587500" y="4010025"/>
          <a:ext cx="7772399" cy="24658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6490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226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14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6922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02004">
                <a:tc gridSpan="2">
                  <a:txBody>
                    <a:bodyPr/>
                    <a:lstStyle/>
                    <a:p>
                      <a:pPr marL="9525" algn="ctr">
                        <a:lnSpc>
                          <a:spcPct val="100000"/>
                        </a:lnSpc>
                        <a:spcBef>
                          <a:spcPts val="850"/>
                        </a:spcBef>
                      </a:pPr>
                      <a:r>
                        <a:rPr sz="2100" dirty="0">
                          <a:latin typeface="Times New Roman"/>
                          <a:cs typeface="Times New Roman"/>
                        </a:rPr>
                        <a:t>Agent0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107950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29895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2100" spc="5" dirty="0">
                          <a:latin typeface="Noto Sans CJK JP Regular"/>
                          <a:cs typeface="Noto Sans CJK JP Regular"/>
                        </a:rPr>
                        <a:t>冒进</a:t>
                      </a:r>
                      <a:r>
                        <a:rPr sz="2100" dirty="0">
                          <a:latin typeface="Times New Roman"/>
                          <a:cs typeface="Times New Roman"/>
                        </a:rPr>
                        <a:t>(a)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107314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5134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2100" spc="5" dirty="0">
                          <a:latin typeface="Noto Sans CJK JP Regular"/>
                          <a:cs typeface="Noto Sans CJK JP Regular"/>
                        </a:rPr>
                        <a:t>保守</a:t>
                      </a:r>
                      <a:r>
                        <a:rPr sz="2100" dirty="0">
                          <a:latin typeface="Times New Roman"/>
                          <a:cs typeface="Times New Roman"/>
                        </a:rPr>
                        <a:t>(c)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107314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292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2750">
                        <a:latin typeface="Times New Roman"/>
                        <a:cs typeface="Times New Roman"/>
                      </a:endParaRPr>
                    </a:p>
                    <a:p>
                      <a:pPr marL="262255">
                        <a:lnSpc>
                          <a:spcPct val="100000"/>
                        </a:lnSpc>
                      </a:pPr>
                      <a:r>
                        <a:rPr sz="2100" dirty="0">
                          <a:latin typeface="Times New Roman"/>
                          <a:cs typeface="Times New Roman"/>
                        </a:rPr>
                        <a:t>Agent1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444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780">
                        <a:lnSpc>
                          <a:spcPct val="100000"/>
                        </a:lnSpc>
                        <a:spcBef>
                          <a:spcPts val="844"/>
                        </a:spcBef>
                      </a:pPr>
                      <a:r>
                        <a:rPr sz="2100" spc="5" dirty="0">
                          <a:latin typeface="Noto Sans CJK JP Regular"/>
                          <a:cs typeface="Noto Sans CJK JP Regular"/>
                        </a:rPr>
                        <a:t>助攻</a:t>
                      </a:r>
                      <a:r>
                        <a:rPr sz="2100" spc="-5" dirty="0">
                          <a:latin typeface="Times New Roman"/>
                          <a:cs typeface="Times New Roman"/>
                        </a:rPr>
                        <a:t>(A)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107314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32715" algn="ctr">
                        <a:lnSpc>
                          <a:spcPts val="3165"/>
                        </a:lnSpc>
                        <a:spcBef>
                          <a:spcPts val="1095"/>
                        </a:spcBef>
                      </a:pPr>
                      <a:r>
                        <a:rPr sz="4125" i="1" spc="-217" baseline="14141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600" i="1" spc="-145" dirty="0">
                          <a:latin typeface="Times New Roman"/>
                          <a:cs typeface="Times New Roman"/>
                        </a:rPr>
                        <a:t>Aa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3906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19380" algn="ctr">
                        <a:lnSpc>
                          <a:spcPts val="3225"/>
                        </a:lnSpc>
                        <a:spcBef>
                          <a:spcPts val="1035"/>
                        </a:spcBef>
                      </a:pPr>
                      <a:r>
                        <a:rPr sz="4125" i="1" spc="-300" baseline="14141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600" i="1" spc="-200" dirty="0">
                          <a:latin typeface="Times New Roman"/>
                          <a:cs typeface="Times New Roman"/>
                        </a:rPr>
                        <a:t>Ac</a:t>
                      </a:r>
                      <a:endParaRPr sz="16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3144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0934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444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71780">
                        <a:lnSpc>
                          <a:spcPct val="100000"/>
                        </a:lnSpc>
                        <a:spcBef>
                          <a:spcPts val="1005"/>
                        </a:spcBef>
                      </a:pPr>
                      <a:r>
                        <a:rPr sz="2100" spc="5" dirty="0">
                          <a:latin typeface="Noto Sans CJK JP Regular"/>
                          <a:cs typeface="Noto Sans CJK JP Regular"/>
                        </a:rPr>
                        <a:t>防守</a:t>
                      </a:r>
                      <a:r>
                        <a:rPr sz="2100" spc="-5" dirty="0">
                          <a:latin typeface="Times New Roman"/>
                          <a:cs typeface="Times New Roman"/>
                        </a:rPr>
                        <a:t>(D)</a:t>
                      </a: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12763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8910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3900" i="1" spc="-270" baseline="14957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500" i="1" spc="-180" dirty="0">
                          <a:latin typeface="Times New Roman"/>
                          <a:cs typeface="Times New Roman"/>
                        </a:rPr>
                        <a:t>Da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51435" algn="ctr">
                        <a:lnSpc>
                          <a:spcPct val="100000"/>
                        </a:lnSpc>
                        <a:spcBef>
                          <a:spcPts val="1015"/>
                        </a:spcBef>
                      </a:pPr>
                      <a:r>
                        <a:rPr sz="3900" i="1" spc="-22" baseline="14957" dirty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500" i="1" spc="-15" dirty="0">
                          <a:latin typeface="Times New Roman"/>
                          <a:cs typeface="Times New Roman"/>
                        </a:rPr>
                        <a:t>Dc</a:t>
                      </a:r>
                      <a:r>
                        <a:rPr sz="1500" i="1" spc="-229" dirty="0">
                          <a:latin typeface="Times New Roman"/>
                          <a:cs typeface="Times New Roman"/>
                        </a:rPr>
                        <a:t> </a:t>
                      </a:r>
                      <a:endParaRPr sz="150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12890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4B39B138-FC49-4B0B-ACFB-95138A1583E8}"/>
              </a:ext>
            </a:extLst>
          </p:cNvPr>
          <p:cNvSpPr/>
          <p:nvPr/>
        </p:nvSpPr>
        <p:spPr>
          <a:xfrm>
            <a:off x="2946043" y="1916836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基于博弈论的无通信协同策略选择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13249" y="3790950"/>
            <a:ext cx="6495651" cy="1590675"/>
            <a:chOff x="1213249" y="3790950"/>
            <a:chExt cx="6495651" cy="1590675"/>
          </a:xfrm>
        </p:grpSpPr>
        <p:sp>
          <p:nvSpPr>
            <p:cNvPr id="9" name="object 9"/>
            <p:cNvSpPr txBox="1"/>
            <p:nvPr/>
          </p:nvSpPr>
          <p:spPr>
            <a:xfrm>
              <a:off x="1518050" y="4450934"/>
              <a:ext cx="194945" cy="21018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200" i="1" spc="30" dirty="0">
                  <a:latin typeface="Times New Roman"/>
                  <a:cs typeface="Times New Roman"/>
                </a:rPr>
                <a:t>Ac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1496713" y="4859374"/>
              <a:ext cx="220345" cy="210185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1200" i="1" spc="25" dirty="0">
                  <a:latin typeface="Times New Roman"/>
                  <a:cs typeface="Times New Roman"/>
                </a:rPr>
                <a:t>Da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213249" y="3939300"/>
              <a:ext cx="504190" cy="3454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3150" spc="-7" baseline="10582" dirty="0">
                  <a:latin typeface="Symbol"/>
                  <a:cs typeface="Symbol"/>
                </a:rPr>
                <a:t></a:t>
              </a:r>
              <a:r>
                <a:rPr sz="3150" spc="-525" baseline="10582" dirty="0">
                  <a:latin typeface="Times New Roman"/>
                  <a:cs typeface="Times New Roman"/>
                </a:rPr>
                <a:t> </a:t>
              </a:r>
              <a:r>
                <a:rPr sz="3150" i="1" spc="-67" baseline="14550" dirty="0">
                  <a:latin typeface="Times New Roman"/>
                  <a:cs typeface="Times New Roman"/>
                </a:rPr>
                <a:t>P</a:t>
              </a:r>
              <a:r>
                <a:rPr sz="1200" i="1" spc="-45" dirty="0">
                  <a:latin typeface="Times New Roman"/>
                  <a:cs typeface="Times New Roman"/>
                </a:rPr>
                <a:t>Aa</a:t>
              </a:r>
              <a:endParaRPr sz="1200">
                <a:latin typeface="Times New Roman"/>
                <a:cs typeface="Times New Roman"/>
              </a:endParaRPr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5005705" y="4070355"/>
              <a:ext cx="2703195" cy="3454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100" i="1" spc="15" dirty="0">
                  <a:latin typeface="Times New Roman"/>
                  <a:cs typeface="Times New Roman"/>
                </a:rPr>
                <a:t>if </a:t>
              </a:r>
              <a:r>
                <a:rPr sz="2100" spc="-5" dirty="0">
                  <a:latin typeface="Times New Roman"/>
                  <a:cs typeface="Times New Roman"/>
                </a:rPr>
                <a:t>( </a:t>
              </a:r>
              <a:r>
                <a:rPr sz="2100" i="1" spc="25" dirty="0">
                  <a:latin typeface="Times New Roman"/>
                  <a:cs typeface="Times New Roman"/>
                </a:rPr>
                <a:t>Agent1 </a:t>
              </a:r>
              <a:r>
                <a:rPr sz="2100" spc="-5" dirty="0">
                  <a:latin typeface="Symbol"/>
                  <a:cs typeface="Symbol"/>
                </a:rPr>
                <a:t></a:t>
              </a:r>
              <a:r>
                <a:rPr sz="2100" spc="-220" dirty="0">
                  <a:latin typeface="Times New Roman"/>
                  <a:cs typeface="Times New Roman"/>
                </a:rPr>
                <a:t> </a:t>
              </a:r>
              <a:r>
                <a:rPr sz="2100" i="1" spc="30" dirty="0">
                  <a:latin typeface="Times New Roman"/>
                  <a:cs typeface="Times New Roman"/>
                </a:rPr>
                <a:t>Assistance</a:t>
              </a:r>
              <a:r>
                <a:rPr sz="2100" spc="30" dirty="0">
                  <a:latin typeface="Times New Roman"/>
                  <a:cs typeface="Times New Roman"/>
                </a:rPr>
                <a:t>)</a:t>
              </a:r>
              <a:endParaRPr sz="2100" dirty="0">
                <a:latin typeface="Times New Roman"/>
                <a:cs typeface="Times New Roman"/>
              </a:endParaRPr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1213249" y="4146602"/>
              <a:ext cx="356235" cy="3454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100" spc="-5" dirty="0">
                  <a:latin typeface="Symbol"/>
                  <a:cs typeface="Symbol"/>
                </a:rPr>
                <a:t></a:t>
              </a:r>
              <a:r>
                <a:rPr sz="2100" spc="-315" dirty="0">
                  <a:latin typeface="Times New Roman"/>
                  <a:cs typeface="Times New Roman"/>
                </a:rPr>
                <a:t> </a:t>
              </a:r>
              <a:r>
                <a:rPr sz="3150" i="1" spc="-7" baseline="-25132" dirty="0">
                  <a:latin typeface="Times New Roman"/>
                  <a:cs typeface="Times New Roman"/>
                </a:rPr>
                <a:t>P</a:t>
              </a:r>
              <a:endParaRPr sz="3150" baseline="-25132">
                <a:latin typeface="Times New Roman"/>
                <a:cs typeface="Times New Roman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1213249" y="4320354"/>
              <a:ext cx="157480" cy="3454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100" spc="-5" dirty="0">
                  <a:latin typeface="Symbol"/>
                  <a:cs typeface="Symbol"/>
                </a:rPr>
                <a:t></a:t>
              </a:r>
              <a:endParaRPr sz="2100">
                <a:latin typeface="Symbol"/>
                <a:cs typeface="Symbol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1213249" y="4519989"/>
              <a:ext cx="341630" cy="3454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100" spc="165" dirty="0">
                  <a:latin typeface="Symbol"/>
                  <a:cs typeface="Symbol"/>
                </a:rPr>
                <a:t></a:t>
              </a:r>
              <a:r>
                <a:rPr sz="3150" i="1" spc="-7" baseline="-33068" dirty="0">
                  <a:latin typeface="Times New Roman"/>
                  <a:cs typeface="Times New Roman"/>
                </a:rPr>
                <a:t>P</a:t>
              </a:r>
              <a:endParaRPr sz="3150" baseline="-33068">
                <a:latin typeface="Times New Roman"/>
                <a:cs typeface="Times New Roman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1782462" y="3790950"/>
              <a:ext cx="2750185" cy="1231900"/>
            </a:xfrm>
            <a:prstGeom prst="rect">
              <a:avLst/>
            </a:prstGeom>
          </p:spPr>
          <p:txBody>
            <a:bodyPr vert="horz" wrap="square" lIns="0" tIns="92075" rIns="0" bIns="0" rtlCol="0">
              <a:spAutoFit/>
            </a:bodyPr>
            <a:lstStyle/>
            <a:p>
              <a:pPr marL="17780">
                <a:lnSpc>
                  <a:spcPct val="100000"/>
                </a:lnSpc>
                <a:spcBef>
                  <a:spcPts val="725"/>
                </a:spcBef>
              </a:pPr>
              <a:r>
                <a:rPr sz="2100" spc="-5" dirty="0">
                  <a:latin typeface="Symbol"/>
                  <a:cs typeface="Symbol"/>
                </a:rPr>
                <a:t></a:t>
              </a:r>
              <a:r>
                <a:rPr sz="2100" spc="-5" dirty="0">
                  <a:latin typeface="Times New Roman"/>
                  <a:cs typeface="Times New Roman"/>
                </a:rPr>
                <a:t> </a:t>
              </a:r>
              <a:r>
                <a:rPr sz="2100" i="1" spc="35" dirty="0">
                  <a:latin typeface="Times New Roman"/>
                  <a:cs typeface="Times New Roman"/>
                </a:rPr>
                <a:t>dis</a:t>
              </a:r>
              <a:r>
                <a:rPr sz="2100" spc="35" dirty="0">
                  <a:latin typeface="Times New Roman"/>
                  <a:cs typeface="Times New Roman"/>
                </a:rPr>
                <a:t>2</a:t>
              </a:r>
              <a:r>
                <a:rPr sz="2100" i="1" spc="35" dirty="0">
                  <a:latin typeface="Times New Roman"/>
                  <a:cs typeface="Times New Roman"/>
                </a:rPr>
                <a:t>obstacle </a:t>
              </a:r>
              <a:r>
                <a:rPr sz="2100" spc="-5" dirty="0">
                  <a:latin typeface="Times New Roman"/>
                  <a:cs typeface="Times New Roman"/>
                </a:rPr>
                <a:t>/</a:t>
              </a:r>
              <a:r>
                <a:rPr sz="2100" spc="-155" dirty="0">
                  <a:latin typeface="Times New Roman"/>
                  <a:cs typeface="Times New Roman"/>
                </a:rPr>
                <a:t> </a:t>
              </a:r>
              <a:r>
                <a:rPr sz="2100" i="1" spc="35" dirty="0">
                  <a:latin typeface="Times New Roman"/>
                  <a:cs typeface="Times New Roman"/>
                </a:rPr>
                <a:t>dis</a:t>
              </a:r>
              <a:r>
                <a:rPr sz="2100" spc="35" dirty="0">
                  <a:latin typeface="Times New Roman"/>
                  <a:cs typeface="Times New Roman"/>
                </a:rPr>
                <a:t>2</a:t>
              </a:r>
              <a:r>
                <a:rPr sz="2100" i="1" spc="35" dirty="0">
                  <a:latin typeface="Times New Roman"/>
                  <a:cs typeface="Times New Roman"/>
                </a:rPr>
                <a:t>ball</a:t>
              </a:r>
              <a:endParaRPr sz="2100" dirty="0">
                <a:latin typeface="Times New Roman"/>
                <a:cs typeface="Times New Roman"/>
              </a:endParaRPr>
            </a:p>
            <a:p>
              <a:pPr marL="12700">
                <a:lnSpc>
                  <a:spcPct val="100000"/>
                </a:lnSpc>
                <a:spcBef>
                  <a:spcPts val="625"/>
                </a:spcBef>
              </a:pPr>
              <a:r>
                <a:rPr sz="2100" spc="-5" dirty="0">
                  <a:latin typeface="Symbol"/>
                  <a:cs typeface="Symbol"/>
                </a:rPr>
                <a:t></a:t>
              </a:r>
              <a:r>
                <a:rPr sz="2100" spc="-5" dirty="0">
                  <a:latin typeface="Times New Roman"/>
                  <a:cs typeface="Times New Roman"/>
                </a:rPr>
                <a:t> </a:t>
              </a:r>
              <a:r>
                <a:rPr sz="2100" i="1" spc="35" dirty="0">
                  <a:latin typeface="Times New Roman"/>
                  <a:cs typeface="Times New Roman"/>
                </a:rPr>
                <a:t>dis</a:t>
              </a:r>
              <a:r>
                <a:rPr sz="2100" spc="35" dirty="0">
                  <a:latin typeface="Times New Roman"/>
                  <a:cs typeface="Times New Roman"/>
                </a:rPr>
                <a:t>2</a:t>
              </a:r>
              <a:r>
                <a:rPr sz="2100" i="1" spc="35" dirty="0">
                  <a:latin typeface="Times New Roman"/>
                  <a:cs typeface="Times New Roman"/>
                </a:rPr>
                <a:t>ball </a:t>
              </a:r>
              <a:r>
                <a:rPr sz="2100" spc="-5" dirty="0">
                  <a:latin typeface="Times New Roman"/>
                  <a:cs typeface="Times New Roman"/>
                </a:rPr>
                <a:t>/</a:t>
              </a:r>
              <a:r>
                <a:rPr sz="2100" spc="-55" dirty="0">
                  <a:latin typeface="Times New Roman"/>
                  <a:cs typeface="Times New Roman"/>
                </a:rPr>
                <a:t> </a:t>
              </a:r>
              <a:r>
                <a:rPr sz="2100" i="1" spc="35" dirty="0">
                  <a:latin typeface="Times New Roman"/>
                  <a:cs typeface="Times New Roman"/>
                </a:rPr>
                <a:t>dis</a:t>
              </a:r>
              <a:r>
                <a:rPr sz="2100" spc="35" dirty="0">
                  <a:latin typeface="Times New Roman"/>
                  <a:cs typeface="Times New Roman"/>
                </a:rPr>
                <a:t>2</a:t>
              </a:r>
              <a:r>
                <a:rPr sz="2100" i="1" spc="35" dirty="0">
                  <a:latin typeface="Times New Roman"/>
                  <a:cs typeface="Times New Roman"/>
                </a:rPr>
                <a:t>obstacle</a:t>
              </a:r>
              <a:endParaRPr sz="2100" dirty="0">
                <a:latin typeface="Times New Roman"/>
                <a:cs typeface="Times New Roman"/>
              </a:endParaRPr>
            </a:p>
            <a:p>
              <a:pPr marL="18415">
                <a:lnSpc>
                  <a:spcPct val="100000"/>
                </a:lnSpc>
                <a:spcBef>
                  <a:spcPts val="690"/>
                </a:spcBef>
              </a:pPr>
              <a:r>
                <a:rPr sz="2100" spc="-5" dirty="0">
                  <a:latin typeface="Symbol"/>
                  <a:cs typeface="Symbol"/>
                </a:rPr>
                <a:t></a:t>
              </a:r>
              <a:r>
                <a:rPr sz="2100" spc="-5" dirty="0">
                  <a:latin typeface="Times New Roman"/>
                  <a:cs typeface="Times New Roman"/>
                </a:rPr>
                <a:t> </a:t>
              </a:r>
              <a:r>
                <a:rPr sz="2100" i="1" spc="35" dirty="0">
                  <a:latin typeface="Times New Roman"/>
                  <a:cs typeface="Times New Roman"/>
                </a:rPr>
                <a:t>dis</a:t>
              </a:r>
              <a:r>
                <a:rPr sz="2100" spc="35" dirty="0">
                  <a:latin typeface="Times New Roman"/>
                  <a:cs typeface="Times New Roman"/>
                </a:rPr>
                <a:t>2</a:t>
              </a:r>
              <a:r>
                <a:rPr sz="2100" i="1" spc="35" dirty="0">
                  <a:latin typeface="Times New Roman"/>
                  <a:cs typeface="Times New Roman"/>
                </a:rPr>
                <a:t>ball </a:t>
              </a:r>
              <a:r>
                <a:rPr sz="2100" spc="-5" dirty="0">
                  <a:latin typeface="Times New Roman"/>
                  <a:cs typeface="Times New Roman"/>
                </a:rPr>
                <a:t>/</a:t>
              </a:r>
              <a:r>
                <a:rPr sz="2100" spc="-95" dirty="0">
                  <a:latin typeface="Times New Roman"/>
                  <a:cs typeface="Times New Roman"/>
                </a:rPr>
                <a:t> </a:t>
              </a:r>
              <a:r>
                <a:rPr sz="2100" i="1" spc="40" dirty="0">
                  <a:latin typeface="Times New Roman"/>
                  <a:cs typeface="Times New Roman"/>
                </a:rPr>
                <a:t>dis</a:t>
              </a:r>
              <a:r>
                <a:rPr sz="2100" spc="40" dirty="0">
                  <a:latin typeface="Times New Roman"/>
                  <a:cs typeface="Times New Roman"/>
                </a:rPr>
                <a:t>2</a:t>
              </a:r>
              <a:r>
                <a:rPr sz="2100" i="1" spc="40" dirty="0">
                  <a:latin typeface="Times New Roman"/>
                  <a:cs typeface="Times New Roman"/>
                </a:rPr>
                <a:t>obstacle</a:t>
              </a:r>
              <a:endParaRPr sz="2100" dirty="0">
                <a:latin typeface="Times New Roman"/>
                <a:cs typeface="Times New Roman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1213249" y="4775250"/>
              <a:ext cx="157480" cy="3454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100" spc="-5" dirty="0">
                  <a:latin typeface="Symbol"/>
                  <a:cs typeface="Symbol"/>
                </a:rPr>
                <a:t></a:t>
              </a:r>
              <a:endParaRPr sz="2100">
                <a:latin typeface="Symbol"/>
                <a:cs typeface="Symbo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070513" y="4878054"/>
              <a:ext cx="2407285" cy="3454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100" i="1" spc="15" dirty="0">
                  <a:latin typeface="Times New Roman"/>
                  <a:cs typeface="Times New Roman"/>
                </a:rPr>
                <a:t>if </a:t>
              </a:r>
              <a:r>
                <a:rPr sz="2100" spc="-5" dirty="0">
                  <a:latin typeface="Times New Roman"/>
                  <a:cs typeface="Times New Roman"/>
                </a:rPr>
                <a:t>( </a:t>
              </a:r>
              <a:r>
                <a:rPr sz="2100" i="1" spc="25" dirty="0">
                  <a:latin typeface="Times New Roman"/>
                  <a:cs typeface="Times New Roman"/>
                </a:rPr>
                <a:t>Agent1</a:t>
              </a:r>
              <a:r>
                <a:rPr sz="2100" i="1" spc="-330" dirty="0">
                  <a:latin typeface="Times New Roman"/>
                  <a:cs typeface="Times New Roman"/>
                </a:rPr>
                <a:t> </a:t>
              </a:r>
              <a:r>
                <a:rPr sz="2100" spc="-5" dirty="0">
                  <a:latin typeface="Symbol"/>
                  <a:cs typeface="Symbol"/>
                </a:rPr>
                <a:t></a:t>
              </a:r>
              <a:r>
                <a:rPr sz="2100" spc="-5" dirty="0">
                  <a:latin typeface="Times New Roman"/>
                  <a:cs typeface="Times New Roman"/>
                </a:rPr>
                <a:t> </a:t>
              </a:r>
              <a:r>
                <a:rPr sz="2100" i="1" spc="30" dirty="0">
                  <a:latin typeface="Times New Roman"/>
                  <a:cs typeface="Times New Roman"/>
                </a:rPr>
                <a:t>Defense</a:t>
              </a:r>
              <a:r>
                <a:rPr sz="2100" spc="30" dirty="0">
                  <a:latin typeface="Times New Roman"/>
                  <a:cs typeface="Times New Roman"/>
                </a:rPr>
                <a:t>)</a:t>
              </a:r>
              <a:endParaRPr sz="2100" dirty="0">
                <a:latin typeface="Times New Roman"/>
                <a:cs typeface="Times New Roman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1213249" y="5036185"/>
              <a:ext cx="3306445" cy="34544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3150" spc="-787" baseline="9259" dirty="0">
                  <a:latin typeface="Symbol"/>
                  <a:cs typeface="Symbol"/>
                </a:rPr>
                <a:t></a:t>
              </a:r>
              <a:r>
                <a:rPr sz="3150" spc="-787" baseline="-14550" dirty="0">
                  <a:latin typeface="Symbol"/>
                  <a:cs typeface="Symbol"/>
                </a:rPr>
                <a:t></a:t>
              </a:r>
              <a:r>
                <a:rPr sz="2100" i="1" spc="-75" dirty="0">
                  <a:latin typeface="Times New Roman"/>
                  <a:cs typeface="Times New Roman"/>
                </a:rPr>
                <a:t>P</a:t>
              </a:r>
              <a:r>
                <a:rPr sz="1800" i="1" spc="-112" baseline="-25462" dirty="0">
                  <a:latin typeface="Times New Roman"/>
                  <a:cs typeface="Times New Roman"/>
                </a:rPr>
                <a:t>Dc </a:t>
              </a:r>
              <a:r>
                <a:rPr sz="2100" spc="-5" dirty="0">
                  <a:latin typeface="Symbol"/>
                  <a:cs typeface="Symbol"/>
                </a:rPr>
                <a:t></a:t>
              </a:r>
              <a:r>
                <a:rPr sz="2100" spc="-5" dirty="0">
                  <a:latin typeface="Times New Roman"/>
                  <a:cs typeface="Times New Roman"/>
                </a:rPr>
                <a:t> </a:t>
              </a:r>
              <a:r>
                <a:rPr sz="2100" i="1" spc="35" dirty="0">
                  <a:latin typeface="Times New Roman"/>
                  <a:cs typeface="Times New Roman"/>
                </a:rPr>
                <a:t>dis</a:t>
              </a:r>
              <a:r>
                <a:rPr sz="2100" spc="35" dirty="0">
                  <a:latin typeface="Times New Roman"/>
                  <a:cs typeface="Times New Roman"/>
                </a:rPr>
                <a:t>2</a:t>
              </a:r>
              <a:r>
                <a:rPr sz="2100" i="1" spc="35" dirty="0">
                  <a:latin typeface="Times New Roman"/>
                  <a:cs typeface="Times New Roman"/>
                </a:rPr>
                <a:t>obstacle </a:t>
              </a:r>
              <a:r>
                <a:rPr sz="2100" spc="-5" dirty="0">
                  <a:latin typeface="Times New Roman"/>
                  <a:cs typeface="Times New Roman"/>
                </a:rPr>
                <a:t>/</a:t>
              </a:r>
              <a:r>
                <a:rPr sz="2100" spc="-155" dirty="0">
                  <a:latin typeface="Times New Roman"/>
                  <a:cs typeface="Times New Roman"/>
                </a:rPr>
                <a:t> </a:t>
              </a:r>
              <a:r>
                <a:rPr sz="2100" i="1" spc="45" dirty="0">
                  <a:latin typeface="Times New Roman"/>
                  <a:cs typeface="Times New Roman"/>
                </a:rPr>
                <a:t>dis</a:t>
              </a:r>
              <a:r>
                <a:rPr sz="2100" spc="45" dirty="0">
                  <a:latin typeface="Times New Roman"/>
                  <a:cs typeface="Times New Roman"/>
                </a:rPr>
                <a:t>2</a:t>
              </a:r>
              <a:r>
                <a:rPr sz="2100" i="1" spc="45" dirty="0">
                  <a:latin typeface="Times New Roman"/>
                  <a:cs typeface="Times New Roman"/>
                </a:rPr>
                <a:t>ball</a:t>
              </a:r>
              <a:endParaRPr sz="2100" dirty="0">
                <a:latin typeface="Times New Roman"/>
                <a:cs typeface="Times New Roman"/>
              </a:endParaRP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DDFF53FA-ED58-4937-80B2-F8139D50F399}"/>
              </a:ext>
            </a:extLst>
          </p:cNvPr>
          <p:cNvSpPr/>
          <p:nvPr/>
        </p:nvSpPr>
        <p:spPr>
          <a:xfrm>
            <a:off x="2946043" y="1916836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基于博弈论的无通信协同策略选择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72B758F-1C93-4DD1-AB99-CE50CE319A18}"/>
              </a:ext>
            </a:extLst>
          </p:cNvPr>
          <p:cNvSpPr/>
          <p:nvPr/>
        </p:nvSpPr>
        <p:spPr>
          <a:xfrm>
            <a:off x="1213248" y="3248025"/>
            <a:ext cx="71814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zh-CN" altLang="en-US" sz="2000" b="1" spc="5" dirty="0">
                <a:latin typeface="Noto Sans CJK JP Regular"/>
                <a:cs typeface="Noto Sans CJK JP Regular"/>
              </a:rPr>
              <a:t>不完全信息博弈模型</a:t>
            </a:r>
            <a:r>
              <a:rPr lang="en-US" altLang="zh-CN" sz="2000" b="1" dirty="0">
                <a:latin typeface="Times New Roman"/>
                <a:cs typeface="Times New Roman"/>
              </a:rPr>
              <a:t>---</a:t>
            </a:r>
            <a:r>
              <a:rPr lang="zh-CN" altLang="en-US" sz="2000" b="1" dirty="0">
                <a:latin typeface="Noto Sans CJK JP Regular"/>
                <a:cs typeface="Noto Sans CJK JP Regular"/>
              </a:rPr>
              <a:t>关于距离的局中人类型 </a:t>
            </a:r>
            <a:r>
              <a:rPr lang="zh-CN" altLang="en-US" sz="2000" b="1" spc="5" dirty="0">
                <a:latin typeface="Noto Sans CJK JP Regular"/>
                <a:cs typeface="Noto Sans CJK JP Regular"/>
              </a:rPr>
              <a:t>联合概率分布</a:t>
            </a:r>
            <a:endParaRPr lang="zh-CN" altLang="en-US" sz="2000" b="1" dirty="0">
              <a:latin typeface="Noto Sans CJK JP Regular"/>
              <a:cs typeface="Noto Sans CJK JP Regular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496732" y="3414872"/>
            <a:ext cx="7278968" cy="1216085"/>
            <a:chOff x="1496732" y="3414872"/>
            <a:chExt cx="7278968" cy="1216085"/>
          </a:xfrm>
        </p:grpSpPr>
        <p:sp>
          <p:nvSpPr>
            <p:cNvPr id="8" name="object 8"/>
            <p:cNvSpPr/>
            <p:nvPr/>
          </p:nvSpPr>
          <p:spPr>
            <a:xfrm>
              <a:off x="1496732" y="3414872"/>
              <a:ext cx="3572892" cy="109158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01997" y="3588301"/>
              <a:ext cx="63469" cy="235618"/>
            </a:xfrm>
            <a:custGeom>
              <a:avLst/>
              <a:gdLst/>
              <a:ahLst/>
              <a:cxnLst/>
              <a:rect l="l" t="t" r="r" b="b"/>
              <a:pathLst>
                <a:path w="57150" h="177800">
                  <a:moveTo>
                    <a:pt x="57150" y="0"/>
                  </a:moveTo>
                  <a:lnTo>
                    <a:pt x="0" y="177546"/>
                  </a:lnTo>
                </a:path>
              </a:pathLst>
            </a:custGeom>
            <a:ln w="8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093210" y="3855001"/>
              <a:ext cx="64878" cy="236460"/>
            </a:xfrm>
            <a:custGeom>
              <a:avLst/>
              <a:gdLst/>
              <a:ahLst/>
              <a:cxnLst/>
              <a:rect l="l" t="t" r="r" b="b"/>
              <a:pathLst>
                <a:path w="58420" h="178435">
                  <a:moveTo>
                    <a:pt x="57912" y="0"/>
                  </a:moveTo>
                  <a:lnTo>
                    <a:pt x="0" y="178308"/>
                  </a:lnTo>
                </a:path>
              </a:pathLst>
            </a:custGeom>
            <a:ln w="8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097020" y="4127797"/>
              <a:ext cx="64878" cy="236460"/>
            </a:xfrm>
            <a:custGeom>
              <a:avLst/>
              <a:gdLst/>
              <a:ahLst/>
              <a:cxnLst/>
              <a:rect l="l" t="t" r="r" b="b"/>
              <a:pathLst>
                <a:path w="58420" h="178435">
                  <a:moveTo>
                    <a:pt x="57912" y="0"/>
                  </a:moveTo>
                  <a:lnTo>
                    <a:pt x="0" y="178308"/>
                  </a:lnTo>
                </a:path>
              </a:pathLst>
            </a:custGeom>
            <a:ln w="8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298949" y="4394497"/>
              <a:ext cx="63469" cy="236460"/>
            </a:xfrm>
            <a:custGeom>
              <a:avLst/>
              <a:gdLst/>
              <a:ahLst/>
              <a:cxnLst/>
              <a:rect l="l" t="t" r="r" b="b"/>
              <a:pathLst>
                <a:path w="57150" h="178435">
                  <a:moveTo>
                    <a:pt x="57150" y="0"/>
                  </a:moveTo>
                  <a:lnTo>
                    <a:pt x="0" y="178308"/>
                  </a:lnTo>
                </a:path>
              </a:pathLst>
            </a:custGeom>
            <a:ln w="8851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 txBox="1"/>
            <p:nvPr/>
          </p:nvSpPr>
          <p:spPr>
            <a:xfrm>
              <a:off x="5648441" y="3921477"/>
              <a:ext cx="150210" cy="137217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800" i="1" spc="5" dirty="0">
                  <a:latin typeface="Times New Roman"/>
                  <a:cs typeface="Times New Roman"/>
                </a:rPr>
                <a:t>Ac</a:t>
              </a:r>
              <a:endParaRPr sz="800">
                <a:latin typeface="Times New Roman"/>
                <a:cs typeface="Times New Roman"/>
              </a:endParaRPr>
            </a:p>
          </p:txBody>
        </p:sp>
        <p:sp>
          <p:nvSpPr>
            <p:cNvPr id="14" name="object 14"/>
            <p:cNvSpPr txBox="1"/>
            <p:nvPr/>
          </p:nvSpPr>
          <p:spPr>
            <a:xfrm>
              <a:off x="5633966" y="4194271"/>
              <a:ext cx="169251" cy="137217"/>
            </a:xfrm>
            <a:prstGeom prst="rect">
              <a:avLst/>
            </a:prstGeom>
          </p:spPr>
          <p:txBody>
            <a:bodyPr vert="horz" wrap="square" lIns="0" tIns="1397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10"/>
                </a:spcBef>
              </a:pPr>
              <a:r>
                <a:rPr sz="800" i="1" spc="5" dirty="0">
                  <a:latin typeface="Times New Roman"/>
                  <a:cs typeface="Times New Roman"/>
                </a:rPr>
                <a:t>Da</a:t>
              </a:r>
              <a:endParaRPr sz="800">
                <a:latin typeface="Times New Roman"/>
                <a:cs typeface="Times New Roman"/>
              </a:endParaRPr>
            </a:p>
          </p:txBody>
        </p:sp>
        <p:sp>
          <p:nvSpPr>
            <p:cNvPr id="15" name="object 15"/>
            <p:cNvSpPr txBox="1"/>
            <p:nvPr/>
          </p:nvSpPr>
          <p:spPr>
            <a:xfrm>
              <a:off x="2186460" y="3552825"/>
              <a:ext cx="4836640" cy="236603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3088640">
                <a:lnSpc>
                  <a:spcPct val="100000"/>
                </a:lnSpc>
                <a:spcBef>
                  <a:spcPts val="905"/>
                </a:spcBef>
              </a:pPr>
              <a:r>
                <a:rPr lang="zh-CN" altLang="en-US" sz="2100" spc="30" baseline="-3968" dirty="0">
                  <a:latin typeface="Symbol"/>
                  <a:cs typeface="Symbol"/>
                </a:rPr>
                <a:t></a:t>
              </a:r>
              <a:r>
                <a:rPr lang="zh-CN" altLang="en-US" sz="1450" i="1" spc="20" dirty="0">
                  <a:latin typeface="Symbol"/>
                  <a:cs typeface="Symbol"/>
                </a:rPr>
                <a:t></a:t>
              </a:r>
              <a:r>
                <a:rPr lang="en-US" altLang="zh-CN" sz="1200" i="1" spc="30" baseline="-24305" dirty="0">
                  <a:latin typeface="Times New Roman"/>
                  <a:cs typeface="Times New Roman"/>
                </a:rPr>
                <a:t>Aa </a:t>
              </a:r>
              <a:r>
                <a:rPr lang="zh-CN" altLang="en-US" sz="1400" dirty="0">
                  <a:latin typeface="Symbol"/>
                  <a:cs typeface="Symbol"/>
                </a:rPr>
                <a:t></a:t>
              </a:r>
              <a:r>
                <a:rPr lang="zh-CN" altLang="en-US" sz="1400" dirty="0">
                  <a:latin typeface="Times New Roman"/>
                  <a:cs typeface="Times New Roman"/>
                </a:rPr>
                <a:t> </a:t>
              </a:r>
              <a:r>
                <a:rPr lang="en-US" altLang="zh-CN" sz="1400" spc="-40" dirty="0">
                  <a:latin typeface="Times New Roman"/>
                  <a:cs typeface="Times New Roman"/>
                </a:rPr>
                <a:t>(</a:t>
              </a:r>
              <a:r>
                <a:rPr lang="zh-CN" altLang="en-US" sz="1450" i="1" spc="-40" dirty="0">
                  <a:latin typeface="Symbol"/>
                  <a:cs typeface="Symbol"/>
                </a:rPr>
                <a:t></a:t>
              </a:r>
              <a:r>
                <a:rPr lang="zh-CN" altLang="en-US" sz="1450" i="1" spc="-40" dirty="0">
                  <a:latin typeface="Times New Roman"/>
                  <a:cs typeface="Times New Roman"/>
                </a:rPr>
                <a:t> </a:t>
              </a:r>
              <a:r>
                <a:rPr lang="zh-CN" altLang="en-US" sz="1400" dirty="0">
                  <a:latin typeface="Symbol"/>
                  <a:cs typeface="Symbol"/>
                </a:rPr>
                <a:t></a:t>
              </a:r>
              <a:r>
                <a:rPr lang="zh-CN" altLang="en-US" sz="1400" dirty="0">
                  <a:latin typeface="Times New Roman"/>
                  <a:cs typeface="Times New Roman"/>
                </a:rPr>
                <a:t> </a:t>
              </a:r>
              <a:r>
                <a:rPr lang="zh-CN" altLang="en-US" sz="1450" i="1" spc="-35" dirty="0">
                  <a:latin typeface="Symbol"/>
                  <a:cs typeface="Symbol"/>
                </a:rPr>
                <a:t></a:t>
              </a:r>
              <a:r>
                <a:rPr lang="zh-CN" altLang="en-US" sz="1450" i="1" spc="-35" dirty="0">
                  <a:latin typeface="Times New Roman"/>
                  <a:cs typeface="Times New Roman"/>
                </a:rPr>
                <a:t> </a:t>
              </a:r>
              <a:r>
                <a:rPr lang="en-US" altLang="zh-CN" sz="1400" dirty="0">
                  <a:latin typeface="Times New Roman"/>
                  <a:cs typeface="Times New Roman"/>
                </a:rPr>
                <a:t>)</a:t>
              </a:r>
              <a:r>
                <a:rPr lang="zh-CN" altLang="en-US" sz="1400" spc="30" dirty="0">
                  <a:latin typeface="Times New Roman"/>
                  <a:cs typeface="Times New Roman"/>
                </a:rPr>
                <a:t> </a:t>
              </a:r>
              <a:r>
                <a:rPr lang="zh-CN" altLang="en-US" sz="1450" i="1" spc="-30" dirty="0">
                  <a:latin typeface="Symbol"/>
                  <a:cs typeface="Symbol"/>
                </a:rPr>
                <a:t></a:t>
              </a:r>
              <a:endParaRPr lang="zh-CN" altLang="en-US" sz="1450" dirty="0">
                <a:latin typeface="Symbol"/>
                <a:cs typeface="Symbol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6809566" y="3667291"/>
              <a:ext cx="1966134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i="1" spc="5" dirty="0">
                  <a:latin typeface="Times New Roman"/>
                  <a:cs typeface="Times New Roman"/>
                </a:rPr>
                <a:t>if </a:t>
              </a:r>
              <a:r>
                <a:rPr sz="1400" dirty="0">
                  <a:latin typeface="Times New Roman"/>
                  <a:cs typeface="Times New Roman"/>
                </a:rPr>
                <a:t>( </a:t>
              </a:r>
              <a:r>
                <a:rPr sz="1400" i="1" spc="5" dirty="0">
                  <a:latin typeface="Times New Roman"/>
                  <a:cs typeface="Times New Roman"/>
                </a:rPr>
                <a:t>Agent1</a:t>
              </a:r>
              <a:r>
                <a:rPr sz="1400" i="1" spc="-245" dirty="0">
                  <a:latin typeface="Times New Roman"/>
                  <a:cs typeface="Times New Roman"/>
                </a:rPr>
                <a:t> </a:t>
              </a:r>
              <a:r>
                <a:rPr sz="1400" dirty="0">
                  <a:latin typeface="Symbol"/>
                  <a:cs typeface="Symbol"/>
                </a:rPr>
                <a:t></a:t>
              </a:r>
              <a:r>
                <a:rPr sz="1400" dirty="0">
                  <a:latin typeface="Times New Roman"/>
                  <a:cs typeface="Times New Roman"/>
                </a:rPr>
                <a:t> </a:t>
              </a:r>
              <a:r>
                <a:rPr sz="1400" i="1" spc="5" dirty="0">
                  <a:latin typeface="Times New Roman"/>
                  <a:cs typeface="Times New Roman"/>
                </a:rPr>
                <a:t>Assistance</a:t>
              </a:r>
              <a:r>
                <a:rPr sz="1400" spc="5" dirty="0">
                  <a:latin typeface="Times New Roman"/>
                  <a:cs typeface="Times New Roman"/>
                </a:rPr>
                <a:t>)</a:t>
              </a:r>
              <a:endParaRPr sz="1400" dirty="0">
                <a:latin typeface="Times New Roman"/>
                <a:cs typeface="Times New Roman"/>
              </a:endParaRPr>
            </a:p>
          </p:txBody>
        </p:sp>
        <p:sp>
          <p:nvSpPr>
            <p:cNvPr id="17" name="object 17"/>
            <p:cNvSpPr txBox="1"/>
            <p:nvPr/>
          </p:nvSpPr>
          <p:spPr>
            <a:xfrm>
              <a:off x="5242294" y="3718338"/>
              <a:ext cx="126232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Symbol"/>
                  <a:cs typeface="Symbol"/>
                </a:rPr>
                <a:t></a:t>
              </a:r>
              <a:endParaRPr sz="1400">
                <a:latin typeface="Symbol"/>
                <a:cs typeface="Symbol"/>
              </a:endParaRPr>
            </a:p>
          </p:txBody>
        </p:sp>
        <p:sp>
          <p:nvSpPr>
            <p:cNvPr id="18" name="object 18"/>
            <p:cNvSpPr txBox="1"/>
            <p:nvPr/>
          </p:nvSpPr>
          <p:spPr>
            <a:xfrm>
              <a:off x="5242294" y="3834164"/>
              <a:ext cx="126232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Symbol"/>
                  <a:cs typeface="Symbol"/>
                </a:rPr>
                <a:t></a:t>
              </a:r>
              <a:endParaRPr sz="1400">
                <a:latin typeface="Symbol"/>
                <a:cs typeface="Symbol"/>
              </a:endParaRPr>
            </a:p>
          </p:txBody>
        </p:sp>
        <p:sp>
          <p:nvSpPr>
            <p:cNvPr id="19" name="object 19"/>
            <p:cNvSpPr txBox="1"/>
            <p:nvPr/>
          </p:nvSpPr>
          <p:spPr>
            <a:xfrm>
              <a:off x="5242294" y="3967511"/>
              <a:ext cx="126232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Symbol"/>
                  <a:cs typeface="Symbol"/>
                </a:rPr>
                <a:t></a:t>
              </a:r>
              <a:endParaRPr sz="1400">
                <a:latin typeface="Symbol"/>
                <a:cs typeface="Symbol"/>
              </a:endParaRPr>
            </a:p>
          </p:txBody>
        </p:sp>
        <p:sp>
          <p:nvSpPr>
            <p:cNvPr id="20" name="object 20"/>
            <p:cNvSpPr txBox="1"/>
            <p:nvPr/>
          </p:nvSpPr>
          <p:spPr>
            <a:xfrm>
              <a:off x="5534902" y="3743527"/>
              <a:ext cx="816637" cy="561692"/>
            </a:xfrm>
            <a:prstGeom prst="rect">
              <a:avLst/>
            </a:prstGeom>
          </p:spPr>
          <p:txBody>
            <a:bodyPr vert="horz" wrap="square" lIns="0" tIns="63500" rIns="0" bIns="0" rtlCol="0">
              <a:spAutoFit/>
            </a:bodyPr>
            <a:lstStyle/>
            <a:p>
              <a:pPr marL="21590">
                <a:lnSpc>
                  <a:spcPct val="100000"/>
                </a:lnSpc>
                <a:spcBef>
                  <a:spcPts val="500"/>
                </a:spcBef>
                <a:tabLst>
                  <a:tab pos="297815" algn="l"/>
                </a:tabLst>
              </a:pPr>
              <a:r>
                <a:rPr sz="1450" i="1" spc="-30" dirty="0">
                  <a:latin typeface="Symbol"/>
                  <a:cs typeface="Symbol"/>
                </a:rPr>
                <a:t></a:t>
              </a:r>
              <a:r>
                <a:rPr sz="1450" spc="-30" dirty="0">
                  <a:latin typeface="Times New Roman"/>
                  <a:cs typeface="Times New Roman"/>
                </a:rPr>
                <a:t>	</a:t>
              </a:r>
              <a:r>
                <a:rPr sz="1400" dirty="0">
                  <a:latin typeface="Symbol"/>
                  <a:cs typeface="Symbol"/>
                </a:rPr>
                <a:t></a:t>
              </a:r>
              <a:r>
                <a:rPr sz="1400" dirty="0">
                  <a:latin typeface="Times New Roman"/>
                  <a:cs typeface="Times New Roman"/>
                </a:rPr>
                <a:t> </a:t>
              </a:r>
              <a:r>
                <a:rPr sz="1450" i="1" spc="-35" dirty="0">
                  <a:latin typeface="Symbol"/>
                  <a:cs typeface="Symbol"/>
                </a:rPr>
                <a:t></a:t>
              </a:r>
              <a:r>
                <a:rPr sz="1450" i="1" spc="75" dirty="0">
                  <a:latin typeface="Times New Roman"/>
                  <a:cs typeface="Times New Roman"/>
                </a:rPr>
                <a:t> </a:t>
              </a:r>
              <a:r>
                <a:rPr sz="1450" i="1" spc="-30" dirty="0">
                  <a:latin typeface="Symbol"/>
                  <a:cs typeface="Symbol"/>
                </a:rPr>
                <a:t></a:t>
              </a:r>
              <a:endParaRPr sz="1450" dirty="0">
                <a:latin typeface="Symbol"/>
                <a:cs typeface="Symbol"/>
              </a:endParaRPr>
            </a:p>
            <a:p>
              <a:pPr marL="12700">
                <a:lnSpc>
                  <a:spcPct val="100000"/>
                </a:lnSpc>
                <a:spcBef>
                  <a:spcPts val="409"/>
                </a:spcBef>
                <a:tabLst>
                  <a:tab pos="301625" algn="l"/>
                </a:tabLst>
              </a:pPr>
              <a:r>
                <a:rPr sz="1450" i="1" spc="-30" dirty="0">
                  <a:latin typeface="Symbol"/>
                  <a:cs typeface="Symbol"/>
                </a:rPr>
                <a:t></a:t>
              </a:r>
              <a:r>
                <a:rPr sz="1450" spc="-30" dirty="0">
                  <a:latin typeface="Times New Roman"/>
                  <a:cs typeface="Times New Roman"/>
                </a:rPr>
                <a:t>	</a:t>
              </a:r>
              <a:r>
                <a:rPr sz="1400" dirty="0">
                  <a:latin typeface="Symbol"/>
                  <a:cs typeface="Symbol"/>
                </a:rPr>
                <a:t></a:t>
              </a:r>
              <a:r>
                <a:rPr sz="1400" dirty="0">
                  <a:latin typeface="Times New Roman"/>
                  <a:cs typeface="Times New Roman"/>
                </a:rPr>
                <a:t> </a:t>
              </a:r>
              <a:r>
                <a:rPr sz="1450" i="1" spc="-35" dirty="0">
                  <a:latin typeface="Symbol"/>
                  <a:cs typeface="Symbol"/>
                </a:rPr>
                <a:t></a:t>
              </a:r>
              <a:r>
                <a:rPr sz="1450" i="1" spc="75" dirty="0">
                  <a:latin typeface="Times New Roman"/>
                  <a:cs typeface="Times New Roman"/>
                </a:rPr>
                <a:t> </a:t>
              </a:r>
              <a:r>
                <a:rPr sz="1450" i="1" spc="-30" dirty="0">
                  <a:latin typeface="Symbol"/>
                  <a:cs typeface="Symbol"/>
                </a:rPr>
                <a:t></a:t>
              </a:r>
              <a:endParaRPr sz="1450" dirty="0">
                <a:latin typeface="Symbol"/>
                <a:cs typeface="Symbol"/>
              </a:endParaRPr>
            </a:p>
          </p:txBody>
        </p:sp>
        <p:sp>
          <p:nvSpPr>
            <p:cNvPr id="21" name="object 21"/>
            <p:cNvSpPr txBox="1"/>
            <p:nvPr/>
          </p:nvSpPr>
          <p:spPr>
            <a:xfrm>
              <a:off x="5242294" y="4138215"/>
              <a:ext cx="126232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dirty="0">
                  <a:latin typeface="Symbol"/>
                  <a:cs typeface="Symbol"/>
                </a:rPr>
                <a:t></a:t>
              </a:r>
              <a:endParaRPr sz="1400">
                <a:latin typeface="Symbol"/>
                <a:cs typeface="Symbol"/>
              </a:endParaRPr>
            </a:p>
          </p:txBody>
        </p:sp>
        <p:sp>
          <p:nvSpPr>
            <p:cNvPr id="22" name="object 22"/>
            <p:cNvSpPr txBox="1"/>
            <p:nvPr/>
          </p:nvSpPr>
          <p:spPr>
            <a:xfrm>
              <a:off x="6837180" y="4206788"/>
              <a:ext cx="1753160" cy="228268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400" i="1" dirty="0">
                  <a:latin typeface="Times New Roman"/>
                  <a:cs typeface="Times New Roman"/>
                </a:rPr>
                <a:t>if</a:t>
              </a:r>
              <a:r>
                <a:rPr sz="1400" i="1" spc="-25" dirty="0">
                  <a:latin typeface="Times New Roman"/>
                  <a:cs typeface="Times New Roman"/>
                </a:rPr>
                <a:t> </a:t>
              </a:r>
              <a:r>
                <a:rPr sz="1400" dirty="0">
                  <a:latin typeface="Times New Roman"/>
                  <a:cs typeface="Times New Roman"/>
                </a:rPr>
                <a:t>(</a:t>
              </a:r>
              <a:r>
                <a:rPr sz="1400" spc="-210" dirty="0">
                  <a:latin typeface="Times New Roman"/>
                  <a:cs typeface="Times New Roman"/>
                </a:rPr>
                <a:t> </a:t>
              </a:r>
              <a:r>
                <a:rPr sz="1400" i="1" spc="5" dirty="0">
                  <a:latin typeface="Times New Roman"/>
                  <a:cs typeface="Times New Roman"/>
                </a:rPr>
                <a:t>Agent1</a:t>
              </a:r>
              <a:r>
                <a:rPr sz="1400" i="1" spc="-110" dirty="0">
                  <a:latin typeface="Times New Roman"/>
                  <a:cs typeface="Times New Roman"/>
                </a:rPr>
                <a:t> </a:t>
              </a:r>
              <a:r>
                <a:rPr sz="1400" dirty="0">
                  <a:latin typeface="Symbol"/>
                  <a:cs typeface="Symbol"/>
                </a:rPr>
                <a:t></a:t>
              </a:r>
              <a:r>
                <a:rPr sz="1400" spc="10" dirty="0">
                  <a:latin typeface="Times New Roman"/>
                  <a:cs typeface="Times New Roman"/>
                </a:rPr>
                <a:t> </a:t>
              </a:r>
              <a:r>
                <a:rPr sz="1400" i="1" spc="5" dirty="0">
                  <a:latin typeface="Times New Roman"/>
                  <a:cs typeface="Times New Roman"/>
                </a:rPr>
                <a:t>Defense</a:t>
              </a:r>
              <a:r>
                <a:rPr sz="1400" spc="5" dirty="0">
                  <a:latin typeface="Times New Roman"/>
                  <a:cs typeface="Times New Roman"/>
                </a:rPr>
                <a:t>)</a:t>
              </a:r>
              <a:endParaRPr sz="1400" dirty="0">
                <a:latin typeface="Times New Roman"/>
                <a:cs typeface="Times New Roman"/>
              </a:endParaRPr>
            </a:p>
          </p:txBody>
        </p:sp>
        <p:sp>
          <p:nvSpPr>
            <p:cNvPr id="23" name="object 23"/>
            <p:cNvSpPr txBox="1"/>
            <p:nvPr/>
          </p:nvSpPr>
          <p:spPr>
            <a:xfrm>
              <a:off x="5242294" y="4330007"/>
              <a:ext cx="1365998" cy="239809"/>
            </a:xfrm>
            <a:prstGeom prst="rect">
              <a:avLst/>
            </a:prstGeom>
          </p:spPr>
          <p:txBody>
            <a:bodyPr vert="horz" wrap="square" lIns="0" tIns="1651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30"/>
                </a:spcBef>
              </a:pPr>
              <a:r>
                <a:rPr sz="2100" spc="-202" baseline="9920" dirty="0" smtClean="0">
                  <a:latin typeface="Symbol"/>
                  <a:cs typeface="Symbol"/>
                </a:rPr>
                <a:t></a:t>
              </a:r>
              <a:r>
                <a:rPr sz="1450" i="1" spc="-135" dirty="0" smtClean="0">
                  <a:latin typeface="Symbol"/>
                  <a:cs typeface="Symbol"/>
                </a:rPr>
                <a:t></a:t>
              </a:r>
              <a:r>
                <a:rPr sz="1200" i="1" spc="-202" baseline="-24305" dirty="0">
                  <a:latin typeface="Times New Roman"/>
                  <a:cs typeface="Times New Roman"/>
                </a:rPr>
                <a:t>Dc </a:t>
              </a:r>
              <a:r>
                <a:rPr sz="1400" dirty="0">
                  <a:latin typeface="Symbol"/>
                  <a:cs typeface="Symbol"/>
                </a:rPr>
                <a:t></a:t>
              </a:r>
              <a:r>
                <a:rPr sz="1400" dirty="0">
                  <a:latin typeface="Times New Roman"/>
                  <a:cs typeface="Times New Roman"/>
                </a:rPr>
                <a:t> </a:t>
              </a:r>
              <a:r>
                <a:rPr sz="1400" spc="-40" dirty="0">
                  <a:latin typeface="Times New Roman"/>
                  <a:cs typeface="Times New Roman"/>
                </a:rPr>
                <a:t>(</a:t>
              </a:r>
              <a:r>
                <a:rPr sz="1450" i="1" spc="-40" dirty="0">
                  <a:latin typeface="Symbol"/>
                  <a:cs typeface="Symbol"/>
                </a:rPr>
                <a:t></a:t>
              </a:r>
              <a:r>
                <a:rPr sz="1450" i="1" spc="-40" dirty="0">
                  <a:latin typeface="Times New Roman"/>
                  <a:cs typeface="Times New Roman"/>
                </a:rPr>
                <a:t> </a:t>
              </a:r>
              <a:r>
                <a:rPr sz="1400" dirty="0">
                  <a:latin typeface="Symbol"/>
                  <a:cs typeface="Symbol"/>
                </a:rPr>
                <a:t></a:t>
              </a:r>
              <a:r>
                <a:rPr sz="1400" dirty="0">
                  <a:latin typeface="Times New Roman"/>
                  <a:cs typeface="Times New Roman"/>
                </a:rPr>
                <a:t> </a:t>
              </a:r>
              <a:r>
                <a:rPr sz="1450" i="1" spc="-35" dirty="0">
                  <a:latin typeface="Symbol"/>
                  <a:cs typeface="Symbol"/>
                </a:rPr>
                <a:t></a:t>
              </a:r>
              <a:r>
                <a:rPr sz="1450" i="1" spc="-35" dirty="0">
                  <a:latin typeface="Times New Roman"/>
                  <a:cs typeface="Times New Roman"/>
                </a:rPr>
                <a:t> </a:t>
              </a:r>
              <a:r>
                <a:rPr sz="1400" dirty="0">
                  <a:latin typeface="Times New Roman"/>
                  <a:cs typeface="Times New Roman"/>
                </a:rPr>
                <a:t>)</a:t>
              </a:r>
              <a:r>
                <a:rPr sz="1400" spc="-70" dirty="0">
                  <a:latin typeface="Times New Roman"/>
                  <a:cs typeface="Times New Roman"/>
                </a:rPr>
                <a:t> </a:t>
              </a:r>
              <a:r>
                <a:rPr lang="en-US" sz="1400" spc="-70" dirty="0" smtClean="0">
                  <a:latin typeface="Times New Roman"/>
                  <a:cs typeface="Times New Roman"/>
                </a:rPr>
                <a:t> </a:t>
              </a:r>
              <a:r>
                <a:rPr sz="1450" i="1" spc="-30" dirty="0" smtClean="0">
                  <a:latin typeface="Symbol"/>
                  <a:cs typeface="Symbol"/>
                </a:rPr>
                <a:t></a:t>
              </a:r>
              <a:endParaRPr sz="1450" dirty="0">
                <a:latin typeface="Symbol"/>
                <a:cs typeface="Symbol"/>
              </a:endParaRPr>
            </a:p>
          </p:txBody>
        </p:sp>
      </p:grpSp>
      <p:graphicFrame>
        <p:nvGraphicFramePr>
          <p:cNvPr id="24" name="object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015507"/>
              </p:ext>
            </p:extLst>
          </p:nvPr>
        </p:nvGraphicFramePr>
        <p:xfrm>
          <a:off x="1541254" y="4870345"/>
          <a:ext cx="7049085" cy="1817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894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464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9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152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7480">
                <a:tc gridSpan="2">
                  <a:txBody>
                    <a:bodyPr/>
                    <a:lstStyle/>
                    <a:p>
                      <a:pPr marL="8890" algn="ctr">
                        <a:lnSpc>
                          <a:spcPct val="100000"/>
                        </a:lnSpc>
                        <a:spcBef>
                          <a:spcPts val="459"/>
                        </a:spcBef>
                      </a:pPr>
                      <a:r>
                        <a:rPr sz="1550" spc="10" dirty="0">
                          <a:latin typeface="Times New Roman"/>
                          <a:cs typeface="Times New Roman"/>
                        </a:rPr>
                        <a:t>Agent0</a:t>
                      </a:r>
                      <a:endParaRPr sz="1550">
                        <a:latin typeface="Times New Roman"/>
                        <a:cs typeface="Times New Roman"/>
                      </a:endParaRPr>
                    </a:p>
                  </a:txBody>
                  <a:tcPr marL="0" marR="0" marT="58419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24154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550" spc="25" dirty="0">
                          <a:latin typeface="Noto Sans CJK JP Regular"/>
                          <a:cs typeface="Noto Sans CJK JP Regular"/>
                        </a:rPr>
                        <a:t>冒进</a:t>
                      </a:r>
                      <a:r>
                        <a:rPr sz="1550" spc="10" dirty="0">
                          <a:latin typeface="Times New Roman"/>
                          <a:cs typeface="Times New Roman"/>
                        </a:rPr>
                        <a:t>(advance)</a:t>
                      </a:r>
                      <a:endParaRPr sz="15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47955">
                        <a:lnSpc>
                          <a:spcPct val="100000"/>
                        </a:lnSpc>
                        <a:spcBef>
                          <a:spcPts val="455"/>
                        </a:spcBef>
                      </a:pPr>
                      <a:r>
                        <a:rPr sz="1550" spc="25" dirty="0">
                          <a:latin typeface="Noto Sans CJK JP Regular"/>
                          <a:cs typeface="Noto Sans CJK JP Regular"/>
                        </a:rPr>
                        <a:t>保守</a:t>
                      </a:r>
                      <a:r>
                        <a:rPr sz="1550" spc="10" dirty="0">
                          <a:latin typeface="Times New Roman"/>
                          <a:cs typeface="Times New Roman"/>
                        </a:rPr>
                        <a:t>(conservative)</a:t>
                      </a:r>
                      <a:endParaRPr sz="1550">
                        <a:latin typeface="Times New Roman"/>
                        <a:cs typeface="Times New Roman"/>
                      </a:endParaRPr>
                    </a:p>
                  </a:txBody>
                  <a:tcPr marL="0" marR="0" marT="5778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2645">
                <a:tc row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45"/>
                        </a:spcBef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  <a:p>
                      <a:pPr marL="118745">
                        <a:lnSpc>
                          <a:spcPct val="100000"/>
                        </a:lnSpc>
                      </a:pPr>
                      <a:r>
                        <a:rPr sz="1550" spc="10" dirty="0">
                          <a:latin typeface="Times New Roman"/>
                          <a:cs typeface="Times New Roman"/>
                        </a:rPr>
                        <a:t>Agent1</a:t>
                      </a:r>
                      <a:endParaRPr sz="1550">
                        <a:latin typeface="Times New Roman"/>
                        <a:cs typeface="Times New Roman"/>
                      </a:endParaRPr>
                    </a:p>
                  </a:txBody>
                  <a:tcPr marL="0" marR="0" marT="571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400" dirty="0" err="1" smtClean="0">
                          <a:latin typeface="Noto Sans CJK JP Regular"/>
                          <a:cs typeface="Noto Sans CJK JP Regular"/>
                        </a:rPr>
                        <a:t>助攻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(Assistance)</a:t>
                      </a:r>
                    </a:p>
                  </a:txBody>
                  <a:tcPr marL="0" marR="0" marT="6794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24790">
                        <a:lnSpc>
                          <a:spcPts val="1625"/>
                        </a:lnSpc>
                        <a:tabLst>
                          <a:tab pos="986155" algn="l"/>
                        </a:tabLst>
                      </a:pPr>
                      <a:endParaRPr lang="en-US" sz="1650" i="1" spc="5" dirty="0" smtClean="0">
                        <a:latin typeface="Times New Roman"/>
                        <a:cs typeface="Times New Roman"/>
                      </a:endParaRPr>
                    </a:p>
                    <a:p>
                      <a:pPr marL="224790">
                        <a:lnSpc>
                          <a:spcPts val="1625"/>
                        </a:lnSpc>
                        <a:tabLst>
                          <a:tab pos="986155" algn="l"/>
                        </a:tabLst>
                      </a:pPr>
                      <a:r>
                        <a:rPr sz="1650" i="1" spc="5" dirty="0" smtClean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425" spc="7" baseline="43859" dirty="0">
                          <a:latin typeface="Times New Roman"/>
                          <a:cs typeface="Times New Roman"/>
                        </a:rPr>
                        <a:t>* </a:t>
                      </a:r>
                      <a:r>
                        <a:rPr sz="1425" spc="67" baseline="4385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spc="20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1650" spc="-1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i="1" spc="20" dirty="0">
                          <a:latin typeface="Times New Roman"/>
                          <a:cs typeface="Times New Roman"/>
                        </a:rPr>
                        <a:t>P	</a:t>
                      </a:r>
                      <a:r>
                        <a:rPr sz="1650" spc="15" dirty="0">
                          <a:latin typeface="Symbol"/>
                          <a:cs typeface="Symbol"/>
                        </a:rPr>
                        <a:t></a:t>
                      </a:r>
                      <a:r>
                        <a:rPr sz="1650" spc="-26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i="1" spc="-35" dirty="0">
                          <a:latin typeface="Symbol"/>
                          <a:cs typeface="Symbol"/>
                        </a:rPr>
                        <a:t></a:t>
                      </a:r>
                      <a:endParaRPr sz="1750" dirty="0">
                        <a:latin typeface="Symbol"/>
                        <a:cs typeface="Symbol"/>
                      </a:endParaRPr>
                    </a:p>
                    <a:p>
                      <a:pPr marL="327025">
                        <a:lnSpc>
                          <a:spcPts val="705"/>
                        </a:lnSpc>
                        <a:tabLst>
                          <a:tab pos="803275" algn="l"/>
                          <a:tab pos="1231265" algn="l"/>
                        </a:tabLst>
                      </a:pPr>
                      <a:r>
                        <a:rPr sz="950" i="1" dirty="0">
                          <a:latin typeface="Times New Roman"/>
                          <a:cs typeface="Times New Roman"/>
                        </a:rPr>
                        <a:t>Aa	Aa	</a:t>
                      </a:r>
                      <a:r>
                        <a:rPr sz="950" i="1" spc="-10" dirty="0">
                          <a:latin typeface="Times New Roman"/>
                          <a:cs typeface="Times New Roman"/>
                        </a:rPr>
                        <a:t>Aa</a:t>
                      </a:r>
                      <a:endParaRPr sz="9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15925">
                        <a:lnSpc>
                          <a:spcPts val="1625"/>
                        </a:lnSpc>
                        <a:tabLst>
                          <a:tab pos="1167765" algn="l"/>
                        </a:tabLst>
                      </a:pPr>
                      <a:endParaRPr lang="en-US" sz="1650" i="1" spc="15" dirty="0" smtClean="0">
                        <a:latin typeface="Times New Roman"/>
                        <a:cs typeface="Times New Roman"/>
                      </a:endParaRPr>
                    </a:p>
                    <a:p>
                      <a:pPr marL="415925">
                        <a:lnSpc>
                          <a:spcPts val="1625"/>
                        </a:lnSpc>
                        <a:tabLst>
                          <a:tab pos="1167765" algn="l"/>
                        </a:tabLst>
                      </a:pPr>
                      <a:r>
                        <a:rPr sz="1650" i="1" spc="15" dirty="0" smtClean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425" spc="22" baseline="43859" dirty="0">
                          <a:latin typeface="Times New Roman"/>
                          <a:cs typeface="Times New Roman"/>
                        </a:rPr>
                        <a:t>*</a:t>
                      </a:r>
                      <a:r>
                        <a:rPr sz="1425" spc="382" baseline="4385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spc="20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1650" spc="-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i="1" spc="20" dirty="0">
                          <a:latin typeface="Times New Roman"/>
                          <a:cs typeface="Times New Roman"/>
                        </a:rPr>
                        <a:t>P	</a:t>
                      </a:r>
                      <a:r>
                        <a:rPr sz="1650" spc="15" dirty="0">
                          <a:latin typeface="Symbol"/>
                          <a:cs typeface="Symbol"/>
                        </a:rPr>
                        <a:t></a:t>
                      </a:r>
                      <a:r>
                        <a:rPr sz="1650" spc="-26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50" i="1" spc="-35" dirty="0">
                          <a:latin typeface="Symbol"/>
                          <a:cs typeface="Symbol"/>
                        </a:rPr>
                        <a:t></a:t>
                      </a:r>
                      <a:endParaRPr sz="1750" dirty="0">
                        <a:latin typeface="Symbol"/>
                        <a:cs typeface="Symbol"/>
                      </a:endParaRPr>
                    </a:p>
                    <a:p>
                      <a:pPr marL="518795">
                        <a:lnSpc>
                          <a:spcPts val="705"/>
                        </a:lnSpc>
                        <a:tabLst>
                          <a:tab pos="991235" algn="l"/>
                          <a:tab pos="1414145" algn="l"/>
                        </a:tabLst>
                      </a:pPr>
                      <a:r>
                        <a:rPr sz="950" i="1" spc="5" dirty="0">
                          <a:latin typeface="Times New Roman"/>
                          <a:cs typeface="Times New Roman"/>
                        </a:rPr>
                        <a:t>Ac	</a:t>
                      </a:r>
                      <a:r>
                        <a:rPr sz="950" i="1" dirty="0">
                          <a:latin typeface="Times New Roman"/>
                          <a:cs typeface="Times New Roman"/>
                        </a:rPr>
                        <a:t>Ac	</a:t>
                      </a:r>
                      <a:r>
                        <a:rPr sz="950" i="1" spc="-5" dirty="0">
                          <a:latin typeface="Times New Roman"/>
                          <a:cs typeface="Times New Roman"/>
                        </a:rPr>
                        <a:t>Ac</a:t>
                      </a:r>
                      <a:endParaRPr sz="9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7590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571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795" algn="ctr">
                        <a:lnSpc>
                          <a:spcPct val="100000"/>
                        </a:lnSpc>
                        <a:spcBef>
                          <a:spcPts val="545"/>
                        </a:spcBef>
                      </a:pPr>
                      <a:r>
                        <a:rPr sz="1400" dirty="0" err="1" smtClean="0">
                          <a:latin typeface="Noto Sans CJK JP Regular"/>
                          <a:cs typeface="Noto Sans CJK JP Regular"/>
                        </a:rPr>
                        <a:t>防守</a:t>
                      </a:r>
                      <a:r>
                        <a:rPr sz="1400" dirty="0">
                          <a:latin typeface="Times New Roman"/>
                          <a:cs typeface="Times New Roman"/>
                        </a:rPr>
                        <a:t>(Defense)</a:t>
                      </a:r>
                    </a:p>
                  </a:txBody>
                  <a:tcPr marL="0" marR="0" marT="6921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43204">
                        <a:lnSpc>
                          <a:spcPts val="1605"/>
                        </a:lnSpc>
                        <a:spcBef>
                          <a:spcPts val="254"/>
                        </a:spcBef>
                        <a:tabLst>
                          <a:tab pos="986790" algn="l"/>
                        </a:tabLst>
                      </a:pPr>
                      <a:endParaRPr lang="en-US" sz="1600" i="1" spc="-5" dirty="0" smtClean="0">
                        <a:latin typeface="Times New Roman"/>
                        <a:cs typeface="Times New Roman"/>
                      </a:endParaRPr>
                    </a:p>
                    <a:p>
                      <a:pPr marL="243204">
                        <a:lnSpc>
                          <a:spcPts val="1605"/>
                        </a:lnSpc>
                        <a:spcBef>
                          <a:spcPts val="254"/>
                        </a:spcBef>
                        <a:tabLst>
                          <a:tab pos="986790" algn="l"/>
                        </a:tabLst>
                      </a:pPr>
                      <a:r>
                        <a:rPr sz="1600" i="1" spc="-5" dirty="0" smtClean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425" spc="-7" baseline="43859" dirty="0">
                          <a:latin typeface="Times New Roman"/>
                          <a:cs typeface="Times New Roman"/>
                        </a:rPr>
                        <a:t>* </a:t>
                      </a:r>
                      <a:r>
                        <a:rPr sz="1425" spc="89" baseline="4385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spc="20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1600" spc="-30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00" i="1" spc="20" dirty="0">
                          <a:latin typeface="Times New Roman"/>
                          <a:cs typeface="Times New Roman"/>
                        </a:rPr>
                        <a:t>P	</a:t>
                      </a:r>
                      <a:r>
                        <a:rPr sz="1600" spc="55" dirty="0">
                          <a:latin typeface="Symbol"/>
                          <a:cs typeface="Symbol"/>
                        </a:rPr>
                        <a:t></a:t>
                      </a:r>
                      <a:r>
                        <a:rPr sz="1700" i="1" spc="55" dirty="0">
                          <a:latin typeface="Symbol"/>
                          <a:cs typeface="Symbol"/>
                        </a:rPr>
                        <a:t></a:t>
                      </a:r>
                      <a:endParaRPr sz="1700" dirty="0">
                        <a:latin typeface="Symbol"/>
                        <a:cs typeface="Symbol"/>
                      </a:endParaRPr>
                    </a:p>
                    <a:p>
                      <a:pPr marL="335915">
                        <a:lnSpc>
                          <a:spcPts val="705"/>
                        </a:lnSpc>
                        <a:tabLst>
                          <a:tab pos="799465" algn="l"/>
                          <a:tab pos="1217295" algn="l"/>
                        </a:tabLst>
                      </a:pPr>
                      <a:r>
                        <a:rPr sz="950" i="1" spc="-25" dirty="0">
                          <a:latin typeface="Times New Roman"/>
                          <a:cs typeface="Times New Roman"/>
                        </a:rPr>
                        <a:t>Da	Da	</a:t>
                      </a:r>
                      <a:r>
                        <a:rPr sz="950" i="1" spc="-45" dirty="0">
                          <a:latin typeface="Times New Roman"/>
                          <a:cs typeface="Times New Roman"/>
                        </a:rPr>
                        <a:t>Da</a:t>
                      </a:r>
                      <a:endParaRPr sz="9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32384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3705">
                        <a:lnSpc>
                          <a:spcPts val="1610"/>
                        </a:lnSpc>
                        <a:spcBef>
                          <a:spcPts val="175"/>
                        </a:spcBef>
                        <a:tabLst>
                          <a:tab pos="1172845" algn="l"/>
                        </a:tabLst>
                      </a:pPr>
                      <a:endParaRPr lang="en-US" sz="1650" i="1" spc="-10" dirty="0" smtClean="0">
                        <a:latin typeface="Times New Roman"/>
                        <a:cs typeface="Times New Roman"/>
                      </a:endParaRPr>
                    </a:p>
                    <a:p>
                      <a:pPr marL="433705">
                        <a:lnSpc>
                          <a:spcPts val="1610"/>
                        </a:lnSpc>
                        <a:spcBef>
                          <a:spcPts val="175"/>
                        </a:spcBef>
                        <a:tabLst>
                          <a:tab pos="1172845" algn="l"/>
                        </a:tabLst>
                      </a:pPr>
                      <a:r>
                        <a:rPr sz="1650" i="1" spc="-10" dirty="0" smtClean="0">
                          <a:latin typeface="Times New Roman"/>
                          <a:cs typeface="Times New Roman"/>
                        </a:rPr>
                        <a:t>P</a:t>
                      </a:r>
                      <a:r>
                        <a:rPr sz="1425" spc="-15" baseline="43859" dirty="0">
                          <a:latin typeface="Times New Roman"/>
                          <a:cs typeface="Times New Roman"/>
                        </a:rPr>
                        <a:t>* </a:t>
                      </a:r>
                      <a:r>
                        <a:rPr sz="1425" spc="60" baseline="43859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spc="-5" dirty="0">
                          <a:latin typeface="Symbol"/>
                          <a:cs typeface="Symbol"/>
                        </a:rPr>
                        <a:t></a:t>
                      </a:r>
                      <a:r>
                        <a:rPr sz="1650" spc="-2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650" i="1" spc="-10" dirty="0">
                          <a:latin typeface="Times New Roman"/>
                          <a:cs typeface="Times New Roman"/>
                        </a:rPr>
                        <a:t>P	</a:t>
                      </a:r>
                      <a:r>
                        <a:rPr sz="1650" spc="-5" dirty="0">
                          <a:latin typeface="Symbol"/>
                          <a:cs typeface="Symbol"/>
                        </a:rPr>
                        <a:t></a:t>
                      </a:r>
                      <a:r>
                        <a:rPr sz="1650" spc="-275" dirty="0"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700" i="1" spc="-35" dirty="0">
                          <a:latin typeface="Symbol"/>
                          <a:cs typeface="Symbol"/>
                        </a:rPr>
                        <a:t></a:t>
                      </a:r>
                      <a:endParaRPr sz="1700" dirty="0">
                        <a:latin typeface="Symbol"/>
                        <a:cs typeface="Symbol"/>
                      </a:endParaRPr>
                    </a:p>
                    <a:p>
                      <a:pPr marL="528320">
                        <a:lnSpc>
                          <a:spcPts val="710"/>
                        </a:lnSpc>
                        <a:tabLst>
                          <a:tab pos="990600" algn="l"/>
                          <a:tab pos="1405890" algn="l"/>
                        </a:tabLst>
                      </a:pPr>
                      <a:r>
                        <a:rPr sz="950" i="1" spc="-20" dirty="0">
                          <a:latin typeface="Times New Roman"/>
                          <a:cs typeface="Times New Roman"/>
                        </a:rPr>
                        <a:t>Dc	Dc	</a:t>
                      </a:r>
                      <a:r>
                        <a:rPr sz="950" i="1" spc="-15" dirty="0">
                          <a:latin typeface="Times New Roman"/>
                          <a:cs typeface="Times New Roman"/>
                        </a:rPr>
                        <a:t>Dc</a:t>
                      </a:r>
                      <a:endParaRPr sz="950" dirty="0">
                        <a:latin typeface="Times New Roman"/>
                        <a:cs typeface="Times New Roman"/>
                      </a:endParaRPr>
                    </a:p>
                  </a:txBody>
                  <a:tcPr marL="0" marR="0" marT="22225" marB="0">
                    <a:lnL w="12700">
                      <a:solidFill>
                        <a:srgbClr val="29667F"/>
                      </a:solidFill>
                      <a:prstDash val="solid"/>
                    </a:lnL>
                    <a:lnR w="12700">
                      <a:solidFill>
                        <a:srgbClr val="29667F"/>
                      </a:solidFill>
                      <a:prstDash val="solid"/>
                    </a:lnR>
                    <a:lnT w="12700">
                      <a:solidFill>
                        <a:srgbClr val="29667F"/>
                      </a:solidFill>
                      <a:prstDash val="solid"/>
                    </a:lnT>
                    <a:lnB w="12700">
                      <a:solidFill>
                        <a:srgbClr val="29667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6" name="矩形 25">
            <a:extLst>
              <a:ext uri="{FF2B5EF4-FFF2-40B4-BE49-F238E27FC236}">
                <a16:creationId xmlns:a16="http://schemas.microsoft.com/office/drawing/2014/main" id="{97303DB4-52DC-4815-A1BF-795FB42EDFF4}"/>
              </a:ext>
            </a:extLst>
          </p:cNvPr>
          <p:cNvSpPr/>
          <p:nvPr/>
        </p:nvSpPr>
        <p:spPr>
          <a:xfrm>
            <a:off x="2946043" y="1916836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基于博弈论的无通信协同策略选择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45C4390D-EC50-4F46-86D9-3229F1DD4C09}"/>
              </a:ext>
            </a:extLst>
          </p:cNvPr>
          <p:cNvSpPr/>
          <p:nvPr/>
        </p:nvSpPr>
        <p:spPr>
          <a:xfrm>
            <a:off x="1541254" y="2736462"/>
            <a:ext cx="6045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lang="zh-CN" altLang="en-US" b="1" spc="5" dirty="0">
                <a:latin typeface="Noto Sans CJK JP Regular"/>
                <a:cs typeface="Noto Sans CJK JP Regular"/>
              </a:rPr>
              <a:t>不完全信息博弈模型</a:t>
            </a:r>
            <a:r>
              <a:rPr lang="en-US" altLang="zh-CN" b="1" dirty="0">
                <a:latin typeface="Times New Roman"/>
                <a:cs typeface="Times New Roman"/>
              </a:rPr>
              <a:t>---</a:t>
            </a:r>
            <a:r>
              <a:rPr lang="zh-CN" altLang="en-US" b="1" dirty="0">
                <a:latin typeface="Noto Sans CJK JP Regular"/>
                <a:cs typeface="Noto Sans CJK JP Regular"/>
              </a:rPr>
              <a:t>关于球速的联合概率分布</a:t>
            </a:r>
            <a:r>
              <a:rPr lang="zh-CN" altLang="en-US" b="1" spc="5" dirty="0">
                <a:latin typeface="Noto Sans CJK JP Regular"/>
                <a:cs typeface="Noto Sans CJK JP Regular"/>
              </a:rPr>
              <a:t>修正</a:t>
            </a:r>
            <a:endParaRPr lang="zh-CN" altLang="en-US" b="1" dirty="0">
              <a:latin typeface="Noto Sans CJK JP Regular"/>
              <a:cs typeface="Noto Sans CJK JP Regular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1993900" y="3248025"/>
            <a:ext cx="6401186" cy="2667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90E1483-6625-4F82-B5B8-99F72681D903}"/>
              </a:ext>
            </a:extLst>
          </p:cNvPr>
          <p:cNvSpPr/>
          <p:nvPr/>
        </p:nvSpPr>
        <p:spPr>
          <a:xfrm>
            <a:off x="3213100" y="1571625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基于博弈论的无通信协同策略选择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ACDD73A-D353-4AD7-B01D-868AAC90F078}"/>
              </a:ext>
            </a:extLst>
          </p:cNvPr>
          <p:cNvSpPr/>
          <p:nvPr/>
        </p:nvSpPr>
        <p:spPr>
          <a:xfrm>
            <a:off x="1993900" y="2734816"/>
            <a:ext cx="41828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不完全信息博弈模型</a:t>
            </a:r>
            <a:r>
              <a:rPr lang="en-US" altLang="zh-CN" sz="2000" b="1" dirty="0"/>
              <a:t>---</a:t>
            </a:r>
            <a:r>
              <a:rPr lang="en-US" altLang="zh-CN" sz="2000" b="1" dirty="0" err="1"/>
              <a:t>Harsanyi</a:t>
            </a:r>
            <a:r>
              <a:rPr lang="zh-CN" altLang="en-US" sz="2000" b="1" dirty="0"/>
              <a:t>转换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F1DF48D-2D4C-48A5-82B9-6915A67810E4}"/>
              </a:ext>
            </a:extLst>
          </p:cNvPr>
          <p:cNvSpPr/>
          <p:nvPr/>
        </p:nvSpPr>
        <p:spPr>
          <a:xfrm>
            <a:off x="1384300" y="6143625"/>
            <a:ext cx="83819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zh-CN" altLang="en-US" sz="2000" spc="75" dirty="0">
                <a:latin typeface="Noto Sans CJK JP Regular"/>
                <a:cs typeface="Noto Sans CJK JP Regular"/>
              </a:rPr>
              <a:t>不完全信息博弈模型</a:t>
            </a:r>
            <a:r>
              <a:rPr lang="en-US" altLang="zh-CN" sz="2000" spc="30" dirty="0">
                <a:latin typeface="Noto Sans CJK JP Regular"/>
                <a:cs typeface="Noto Sans CJK JP Regular"/>
              </a:rPr>
              <a:t>--&gt;</a:t>
            </a:r>
            <a:r>
              <a:rPr lang="zh-CN" altLang="en-US" sz="2000" spc="125" dirty="0">
                <a:latin typeface="Noto Sans CJK JP Regular"/>
                <a:cs typeface="Noto Sans CJK JP Regular"/>
              </a:rPr>
              <a:t> </a:t>
            </a:r>
            <a:r>
              <a:rPr lang="en-US" altLang="zh-CN" sz="2000" spc="10" dirty="0" err="1">
                <a:latin typeface="Noto Sans CJK JP Regular"/>
                <a:cs typeface="Noto Sans CJK JP Regular"/>
              </a:rPr>
              <a:t>Harsanyi</a:t>
            </a:r>
            <a:r>
              <a:rPr lang="zh-CN" altLang="en-US" sz="2000" spc="15" dirty="0">
                <a:latin typeface="Noto Sans CJK JP Regular"/>
                <a:cs typeface="Noto Sans CJK JP Regular"/>
              </a:rPr>
              <a:t>转</a:t>
            </a:r>
            <a:r>
              <a:rPr lang="zh-CN" altLang="en-US" sz="2000" spc="20" dirty="0">
                <a:latin typeface="Noto Sans CJK JP Regular"/>
                <a:cs typeface="Noto Sans CJK JP Regular"/>
              </a:rPr>
              <a:t>换</a:t>
            </a:r>
            <a:r>
              <a:rPr lang="zh-CN" altLang="en-US" sz="2000" spc="145" dirty="0">
                <a:latin typeface="Noto Sans CJK JP Regular"/>
                <a:cs typeface="Noto Sans CJK JP Regular"/>
              </a:rPr>
              <a:t> </a:t>
            </a:r>
            <a:r>
              <a:rPr lang="en-US" altLang="zh-CN" sz="2000" spc="30" dirty="0">
                <a:latin typeface="Noto Sans CJK JP Regular"/>
                <a:cs typeface="Noto Sans CJK JP Regular"/>
              </a:rPr>
              <a:t>--&gt;</a:t>
            </a:r>
            <a:r>
              <a:rPr lang="zh-CN" altLang="en-US" sz="2000" spc="70" dirty="0">
                <a:latin typeface="Noto Sans CJK JP Regular"/>
                <a:cs typeface="Noto Sans CJK JP Regular"/>
              </a:rPr>
              <a:t>完全不完美信息博弈模型</a:t>
            </a:r>
            <a:endParaRPr lang="zh-CN" altLang="en-US" sz="2000" dirty="0">
              <a:latin typeface="Noto Sans CJK JP Regular"/>
              <a:cs typeface="Noto Sans CJK JP Regular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4742190" y="4820126"/>
            <a:ext cx="64769" cy="120014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600" spc="5" dirty="0">
                <a:latin typeface="Times New Roman"/>
                <a:cs typeface="Times New Roman"/>
              </a:rPr>
              <a:t>0</a:t>
            </a:r>
            <a:endParaRPr sz="6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659394" y="4500860"/>
            <a:ext cx="80010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dirty="0">
                <a:latin typeface="Times New Roman"/>
                <a:cs typeface="Times New Roman"/>
              </a:rPr>
              <a:t>*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857754" y="4500860"/>
            <a:ext cx="80010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dirty="0">
                <a:latin typeface="Times New Roman"/>
                <a:cs typeface="Times New Roman"/>
              </a:rPr>
              <a:t>*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43395" y="4632684"/>
            <a:ext cx="80010" cy="155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50" dirty="0">
                <a:latin typeface="Times New Roman"/>
                <a:cs typeface="Times New Roman"/>
              </a:rPr>
              <a:t>1</a:t>
            </a:r>
            <a:endParaRPr sz="8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875548" y="4495165"/>
            <a:ext cx="1141095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50" i="1" spc="-25" dirty="0">
                <a:latin typeface="Times New Roman"/>
                <a:cs typeface="Times New Roman"/>
              </a:rPr>
              <a:t>P</a:t>
            </a:r>
            <a:r>
              <a:rPr sz="1450" spc="-25" dirty="0">
                <a:latin typeface="Times New Roman"/>
                <a:cs typeface="Times New Roman"/>
              </a:rPr>
              <a:t>(</a:t>
            </a:r>
            <a:r>
              <a:rPr sz="1550" i="1" spc="-25" dirty="0">
                <a:latin typeface="Symbol"/>
                <a:cs typeface="Symbol"/>
              </a:rPr>
              <a:t></a:t>
            </a:r>
            <a:r>
              <a:rPr sz="1550" i="1" spc="-25" dirty="0">
                <a:latin typeface="Times New Roman"/>
                <a:cs typeface="Times New Roman"/>
              </a:rPr>
              <a:t> </a:t>
            </a:r>
            <a:r>
              <a:rPr sz="1450" dirty="0">
                <a:latin typeface="Times New Roman"/>
                <a:cs typeface="Times New Roman"/>
              </a:rPr>
              <a:t>| </a:t>
            </a:r>
            <a:r>
              <a:rPr sz="1550" i="1" spc="-45" dirty="0">
                <a:latin typeface="Symbol"/>
                <a:cs typeface="Symbol"/>
              </a:rPr>
              <a:t></a:t>
            </a:r>
            <a:r>
              <a:rPr sz="1550" i="1" spc="-45" dirty="0">
                <a:latin typeface="Times New Roman"/>
                <a:cs typeface="Times New Roman"/>
              </a:rPr>
              <a:t> </a:t>
            </a:r>
            <a:r>
              <a:rPr sz="1450" spc="5" dirty="0">
                <a:latin typeface="Times New Roman"/>
                <a:cs typeface="Times New Roman"/>
              </a:rPr>
              <a:t>)</a:t>
            </a:r>
            <a:r>
              <a:rPr sz="1450" i="1" spc="5" dirty="0">
                <a:latin typeface="Times New Roman"/>
                <a:cs typeface="Times New Roman"/>
              </a:rPr>
              <a:t>u </a:t>
            </a:r>
            <a:r>
              <a:rPr sz="1450" spc="25" dirty="0">
                <a:latin typeface="Times New Roman"/>
                <a:cs typeface="Times New Roman"/>
              </a:rPr>
              <a:t>(</a:t>
            </a:r>
            <a:r>
              <a:rPr sz="1450" i="1" spc="25" dirty="0">
                <a:latin typeface="Times New Roman"/>
                <a:cs typeface="Times New Roman"/>
              </a:rPr>
              <a:t>a</a:t>
            </a:r>
            <a:r>
              <a:rPr sz="1450" i="1" spc="40" dirty="0">
                <a:latin typeface="Times New Roman"/>
                <a:cs typeface="Times New Roman"/>
              </a:rPr>
              <a:t> </a:t>
            </a:r>
            <a:r>
              <a:rPr sz="1450" spc="5" dirty="0">
                <a:latin typeface="Times New Roman"/>
                <a:cs typeface="Times New Roman"/>
              </a:rPr>
              <a:t>(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78914" y="4495165"/>
            <a:ext cx="764540" cy="2628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550" i="1" spc="-45" dirty="0">
                <a:latin typeface="Symbol"/>
                <a:cs typeface="Symbol"/>
              </a:rPr>
              <a:t></a:t>
            </a:r>
            <a:r>
              <a:rPr sz="1550" i="1" spc="-45" dirty="0">
                <a:latin typeface="Times New Roman"/>
                <a:cs typeface="Times New Roman"/>
              </a:rPr>
              <a:t> </a:t>
            </a:r>
            <a:r>
              <a:rPr sz="1450" dirty="0">
                <a:latin typeface="Times New Roman"/>
                <a:cs typeface="Times New Roman"/>
              </a:rPr>
              <a:t>), </a:t>
            </a:r>
            <a:r>
              <a:rPr sz="1450" i="1" spc="10" dirty="0">
                <a:latin typeface="Times New Roman"/>
                <a:cs typeface="Times New Roman"/>
              </a:rPr>
              <a:t>a </a:t>
            </a:r>
            <a:r>
              <a:rPr sz="1450" spc="5" dirty="0">
                <a:latin typeface="Times New Roman"/>
                <a:cs typeface="Times New Roman"/>
              </a:rPr>
              <a:t>,</a:t>
            </a:r>
            <a:r>
              <a:rPr sz="1550" i="1" spc="5" dirty="0">
                <a:latin typeface="Symbol"/>
                <a:cs typeface="Symbol"/>
              </a:rPr>
              <a:t></a:t>
            </a:r>
            <a:r>
              <a:rPr sz="1550" i="1" spc="-110" dirty="0">
                <a:latin typeface="Times New Roman"/>
                <a:cs typeface="Times New Roman"/>
              </a:rPr>
              <a:t> </a:t>
            </a:r>
            <a:r>
              <a:rPr sz="1450" spc="5" dirty="0">
                <a:latin typeface="Times New Roman"/>
                <a:cs typeface="Times New Roman"/>
              </a:rPr>
              <a:t>)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78316" y="4670440"/>
            <a:ext cx="585470" cy="19494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75" i="1" spc="-52" baseline="3267" dirty="0">
                <a:latin typeface="Times New Roman"/>
                <a:cs typeface="Times New Roman"/>
              </a:rPr>
              <a:t>a</a:t>
            </a:r>
            <a:r>
              <a:rPr sz="900" spc="-52" baseline="-13888" dirty="0">
                <a:latin typeface="Times New Roman"/>
                <a:cs typeface="Times New Roman"/>
              </a:rPr>
              <a:t>1</a:t>
            </a:r>
            <a:r>
              <a:rPr sz="1275" spc="-52" baseline="3267" dirty="0">
                <a:latin typeface="Symbol"/>
                <a:cs typeface="Symbol"/>
              </a:rPr>
              <a:t></a:t>
            </a:r>
            <a:r>
              <a:rPr sz="1275" i="1" spc="-52" baseline="3267" dirty="0">
                <a:latin typeface="Times New Roman"/>
                <a:cs typeface="Times New Roman"/>
              </a:rPr>
              <a:t>A</a:t>
            </a:r>
            <a:r>
              <a:rPr sz="900" spc="-52" baseline="-13888" dirty="0">
                <a:latin typeface="Times New Roman"/>
                <a:cs typeface="Times New Roman"/>
              </a:rPr>
              <a:t>1 </a:t>
            </a:r>
            <a:r>
              <a:rPr sz="1100" spc="-50" dirty="0">
                <a:latin typeface="Symbol"/>
                <a:cs typeface="Symbol"/>
              </a:rPr>
              <a:t></a:t>
            </a:r>
            <a:r>
              <a:rPr sz="1350" i="1" spc="-75" baseline="3086" dirty="0">
                <a:latin typeface="Symbol"/>
                <a:cs typeface="Symbol"/>
              </a:rPr>
              <a:t></a:t>
            </a:r>
            <a:r>
              <a:rPr sz="900" spc="-75" baseline="-13888" dirty="0">
                <a:latin typeface="Times New Roman"/>
                <a:cs typeface="Times New Roman"/>
              </a:rPr>
              <a:t>1 </a:t>
            </a:r>
            <a:r>
              <a:rPr sz="1100" spc="-85" dirty="0">
                <a:latin typeface="Symbol"/>
                <a:cs typeface="Symbol"/>
              </a:rPr>
              <a:t></a:t>
            </a:r>
            <a:r>
              <a:rPr sz="1100" spc="80" dirty="0">
                <a:latin typeface="Times New Roman"/>
                <a:cs typeface="Times New Roman"/>
              </a:rPr>
              <a:t> </a:t>
            </a:r>
            <a:r>
              <a:rPr sz="1350" i="1" spc="-44" baseline="-27777" dirty="0">
                <a:latin typeface="Symbol"/>
                <a:cs typeface="Symbol"/>
              </a:rPr>
              <a:t></a:t>
            </a:r>
            <a:endParaRPr sz="1350" baseline="-27777" dirty="0">
              <a:latin typeface="Symbol"/>
              <a:cs typeface="Symbo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561857" y="4505798"/>
            <a:ext cx="1017269" cy="2501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450" i="1" spc="10" dirty="0">
                <a:latin typeface="Times New Roman"/>
                <a:cs typeface="Times New Roman"/>
              </a:rPr>
              <a:t>a </a:t>
            </a:r>
            <a:r>
              <a:rPr sz="1450" spc="15" dirty="0">
                <a:latin typeface="Symbol"/>
                <a:cs typeface="Symbol"/>
              </a:rPr>
              <a:t></a:t>
            </a:r>
            <a:r>
              <a:rPr sz="1450" spc="15" dirty="0">
                <a:latin typeface="Times New Roman"/>
                <a:cs typeface="Times New Roman"/>
              </a:rPr>
              <a:t> </a:t>
            </a:r>
            <a:r>
              <a:rPr sz="1450" spc="5" dirty="0">
                <a:latin typeface="Times New Roman"/>
                <a:cs typeface="Times New Roman"/>
              </a:rPr>
              <a:t>arg</a:t>
            </a:r>
            <a:r>
              <a:rPr sz="1450" spc="50" dirty="0">
                <a:latin typeface="Times New Roman"/>
                <a:cs typeface="Times New Roman"/>
              </a:rPr>
              <a:t> </a:t>
            </a:r>
            <a:r>
              <a:rPr sz="1450" spc="5" dirty="0">
                <a:latin typeface="Times New Roman"/>
                <a:cs typeface="Times New Roman"/>
              </a:rPr>
              <a:t>max</a:t>
            </a:r>
            <a:endParaRPr sz="1450" dirty="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642373" y="4460313"/>
            <a:ext cx="2025014" cy="3625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522605" algn="l"/>
                <a:tab pos="779145" algn="l"/>
                <a:tab pos="993775" algn="l"/>
                <a:tab pos="1221740" algn="l"/>
                <a:tab pos="1454150" algn="l"/>
                <a:tab pos="1744980" algn="l"/>
                <a:tab pos="1957705" algn="l"/>
              </a:tabLst>
            </a:pPr>
            <a:r>
              <a:rPr sz="3300" spc="7" baseline="1262" dirty="0">
                <a:latin typeface="Symbol"/>
                <a:cs typeface="Symbol"/>
              </a:rPr>
              <a:t></a:t>
            </a:r>
            <a:r>
              <a:rPr sz="3300" spc="7" baseline="1262" dirty="0">
                <a:latin typeface="Times New Roman"/>
                <a:cs typeface="Times New Roman"/>
              </a:rPr>
              <a:t>	</a:t>
            </a:r>
            <a:r>
              <a:rPr sz="850" dirty="0">
                <a:latin typeface="Times New Roman"/>
                <a:cs typeface="Times New Roman"/>
              </a:rPr>
              <a:t>0	1	1	0	0	1	1</a:t>
            </a:r>
          </a:p>
        </p:txBody>
      </p:sp>
      <p:sp>
        <p:nvSpPr>
          <p:cNvPr id="18" name="object 18"/>
          <p:cNvSpPr/>
          <p:nvPr/>
        </p:nvSpPr>
        <p:spPr>
          <a:xfrm>
            <a:off x="4935502" y="4535931"/>
            <a:ext cx="571500" cy="0"/>
          </a:xfrm>
          <a:custGeom>
            <a:avLst/>
            <a:gdLst/>
            <a:ahLst/>
            <a:cxnLst/>
            <a:rect l="l" t="t" r="r" b="b"/>
            <a:pathLst>
              <a:path w="571500">
                <a:moveTo>
                  <a:pt x="0" y="0"/>
                </a:moveTo>
                <a:lnTo>
                  <a:pt x="571500" y="0"/>
                </a:lnTo>
              </a:path>
            </a:pathLst>
          </a:custGeom>
          <a:ln w="16001">
            <a:solidFill>
              <a:srgbClr val="2966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99916" y="3847464"/>
            <a:ext cx="0" cy="688975"/>
          </a:xfrm>
          <a:custGeom>
            <a:avLst/>
            <a:gdLst/>
            <a:ahLst/>
            <a:cxnLst/>
            <a:rect l="l" t="t" r="r" b="b"/>
            <a:pathLst>
              <a:path h="688975">
                <a:moveTo>
                  <a:pt x="0" y="0"/>
                </a:moveTo>
                <a:lnTo>
                  <a:pt x="0" y="688848"/>
                </a:lnTo>
              </a:path>
            </a:pathLst>
          </a:custGeom>
          <a:ln w="16763">
            <a:solidFill>
              <a:srgbClr val="2966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95344" y="3847464"/>
            <a:ext cx="1678939" cy="0"/>
          </a:xfrm>
          <a:custGeom>
            <a:avLst/>
            <a:gdLst/>
            <a:ahLst/>
            <a:cxnLst/>
            <a:rect l="l" t="t" r="r" b="b"/>
            <a:pathLst>
              <a:path w="1678939">
                <a:moveTo>
                  <a:pt x="0" y="0"/>
                </a:moveTo>
                <a:lnTo>
                  <a:pt x="1678686" y="0"/>
                </a:lnTo>
              </a:path>
            </a:pathLst>
          </a:custGeom>
          <a:ln w="16763">
            <a:solidFill>
              <a:srgbClr val="2966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61076" y="3516757"/>
            <a:ext cx="1503045" cy="661035"/>
          </a:xfrm>
          <a:custGeom>
            <a:avLst/>
            <a:gdLst/>
            <a:ahLst/>
            <a:cxnLst/>
            <a:rect l="l" t="t" r="r" b="b"/>
            <a:pathLst>
              <a:path w="1503045" h="661035">
                <a:moveTo>
                  <a:pt x="1502664" y="660653"/>
                </a:moveTo>
                <a:lnTo>
                  <a:pt x="1502664" y="0"/>
                </a:lnTo>
                <a:lnTo>
                  <a:pt x="0" y="0"/>
                </a:lnTo>
                <a:lnTo>
                  <a:pt x="0" y="660654"/>
                </a:lnTo>
                <a:lnTo>
                  <a:pt x="12954" y="660654"/>
                </a:lnTo>
                <a:lnTo>
                  <a:pt x="12954" y="25146"/>
                </a:lnTo>
                <a:lnTo>
                  <a:pt x="25146" y="12954"/>
                </a:lnTo>
                <a:lnTo>
                  <a:pt x="25146" y="25146"/>
                </a:lnTo>
                <a:lnTo>
                  <a:pt x="1477518" y="25146"/>
                </a:lnTo>
                <a:lnTo>
                  <a:pt x="1477518" y="12954"/>
                </a:lnTo>
                <a:lnTo>
                  <a:pt x="1489710" y="25146"/>
                </a:lnTo>
                <a:lnTo>
                  <a:pt x="1489710" y="660653"/>
                </a:lnTo>
                <a:lnTo>
                  <a:pt x="1502664" y="660653"/>
                </a:lnTo>
                <a:close/>
              </a:path>
              <a:path w="1503045" h="661035">
                <a:moveTo>
                  <a:pt x="25146" y="25146"/>
                </a:moveTo>
                <a:lnTo>
                  <a:pt x="25146" y="12954"/>
                </a:lnTo>
                <a:lnTo>
                  <a:pt x="12954" y="25146"/>
                </a:lnTo>
                <a:lnTo>
                  <a:pt x="25146" y="25146"/>
                </a:lnTo>
                <a:close/>
              </a:path>
              <a:path w="1503045" h="661035">
                <a:moveTo>
                  <a:pt x="25146" y="635508"/>
                </a:moveTo>
                <a:lnTo>
                  <a:pt x="25146" y="25146"/>
                </a:lnTo>
                <a:lnTo>
                  <a:pt x="12954" y="25146"/>
                </a:lnTo>
                <a:lnTo>
                  <a:pt x="12954" y="635508"/>
                </a:lnTo>
                <a:lnTo>
                  <a:pt x="25146" y="635508"/>
                </a:lnTo>
                <a:close/>
              </a:path>
              <a:path w="1503045" h="661035">
                <a:moveTo>
                  <a:pt x="1489710" y="635507"/>
                </a:moveTo>
                <a:lnTo>
                  <a:pt x="12954" y="635508"/>
                </a:lnTo>
                <a:lnTo>
                  <a:pt x="25146" y="648462"/>
                </a:lnTo>
                <a:lnTo>
                  <a:pt x="25146" y="660654"/>
                </a:lnTo>
                <a:lnTo>
                  <a:pt x="1477518" y="660653"/>
                </a:lnTo>
                <a:lnTo>
                  <a:pt x="1477518" y="648462"/>
                </a:lnTo>
                <a:lnTo>
                  <a:pt x="1489710" y="635507"/>
                </a:lnTo>
                <a:close/>
              </a:path>
              <a:path w="1503045" h="661035">
                <a:moveTo>
                  <a:pt x="25146" y="660654"/>
                </a:moveTo>
                <a:lnTo>
                  <a:pt x="25146" y="648462"/>
                </a:lnTo>
                <a:lnTo>
                  <a:pt x="12954" y="635508"/>
                </a:lnTo>
                <a:lnTo>
                  <a:pt x="12954" y="660654"/>
                </a:lnTo>
                <a:lnTo>
                  <a:pt x="25146" y="660654"/>
                </a:lnTo>
                <a:close/>
              </a:path>
              <a:path w="1503045" h="661035">
                <a:moveTo>
                  <a:pt x="1489710" y="25146"/>
                </a:moveTo>
                <a:lnTo>
                  <a:pt x="1477518" y="12954"/>
                </a:lnTo>
                <a:lnTo>
                  <a:pt x="1477518" y="25146"/>
                </a:lnTo>
                <a:lnTo>
                  <a:pt x="1489710" y="25146"/>
                </a:lnTo>
                <a:close/>
              </a:path>
              <a:path w="1503045" h="661035">
                <a:moveTo>
                  <a:pt x="1489710" y="635507"/>
                </a:moveTo>
                <a:lnTo>
                  <a:pt x="1489710" y="25146"/>
                </a:lnTo>
                <a:lnTo>
                  <a:pt x="1477518" y="25146"/>
                </a:lnTo>
                <a:lnTo>
                  <a:pt x="1477518" y="635507"/>
                </a:lnTo>
                <a:lnTo>
                  <a:pt x="1489710" y="635507"/>
                </a:lnTo>
                <a:close/>
              </a:path>
              <a:path w="1503045" h="661035">
                <a:moveTo>
                  <a:pt x="1489710" y="660653"/>
                </a:moveTo>
                <a:lnTo>
                  <a:pt x="1489710" y="635507"/>
                </a:lnTo>
                <a:lnTo>
                  <a:pt x="1477518" y="648462"/>
                </a:lnTo>
                <a:lnTo>
                  <a:pt x="1477518" y="660653"/>
                </a:lnTo>
                <a:lnTo>
                  <a:pt x="1489710" y="660653"/>
                </a:lnTo>
                <a:close/>
              </a:path>
            </a:pathLst>
          </a:custGeom>
          <a:solidFill>
            <a:srgbClr val="2966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942090" y="3548252"/>
            <a:ext cx="1356995" cy="58737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150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已</a:t>
            </a:r>
            <a:r>
              <a:rPr sz="1200" spc="145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知</a:t>
            </a:r>
            <a:r>
              <a:rPr sz="1200" spc="10" dirty="0">
                <a:solidFill>
                  <a:srgbClr val="29657E"/>
                </a:solidFill>
                <a:latin typeface="Times New Roman"/>
                <a:cs typeface="Times New Roman"/>
              </a:rPr>
              <a:t>Agent1</a:t>
            </a:r>
            <a:r>
              <a:rPr sz="1200" spc="-225" dirty="0">
                <a:solidFill>
                  <a:srgbClr val="29657E"/>
                </a:solidFill>
                <a:latin typeface="Times New Roman"/>
                <a:cs typeface="Times New Roman"/>
              </a:rPr>
              <a:t> </a:t>
            </a:r>
            <a:r>
              <a:rPr sz="1200" spc="145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为类型</a:t>
            </a:r>
            <a:endParaRPr sz="1200" dirty="0">
              <a:latin typeface="Noto Sans CJK JP Regular"/>
              <a:cs typeface="Noto Sans CJK JP Regular"/>
            </a:endParaRPr>
          </a:p>
          <a:p>
            <a:pPr marL="12700" marR="5080">
              <a:lnSpc>
                <a:spcPts val="1480"/>
              </a:lnSpc>
              <a:spcBef>
                <a:spcPts val="45"/>
              </a:spcBef>
            </a:pPr>
            <a:r>
              <a:rPr sz="1200" spc="-80" dirty="0">
                <a:solidFill>
                  <a:srgbClr val="29657E"/>
                </a:solidFill>
                <a:latin typeface="DejaVu Serif"/>
                <a:cs typeface="DejaVu Serif"/>
              </a:rPr>
              <a:t>𝜃</a:t>
            </a:r>
            <a:r>
              <a:rPr sz="1350" spc="-120" baseline="-15432" dirty="0">
                <a:solidFill>
                  <a:srgbClr val="29657E"/>
                </a:solidFill>
                <a:latin typeface="DejaVu Serif"/>
                <a:cs typeface="DejaVu Serif"/>
              </a:rPr>
              <a:t>1</a:t>
            </a:r>
            <a:r>
              <a:rPr sz="1350" spc="-284" baseline="-15432" dirty="0">
                <a:solidFill>
                  <a:srgbClr val="29657E"/>
                </a:solidFill>
                <a:latin typeface="DejaVu Serif"/>
                <a:cs typeface="DejaVu Serif"/>
              </a:rPr>
              <a:t> </a:t>
            </a:r>
            <a:r>
              <a:rPr sz="1200" spc="155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时</a:t>
            </a:r>
            <a:r>
              <a:rPr sz="1200" spc="30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，</a:t>
            </a:r>
            <a:r>
              <a:rPr sz="1200" spc="-165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 </a:t>
            </a:r>
            <a:r>
              <a:rPr sz="1200" spc="10" dirty="0">
                <a:solidFill>
                  <a:srgbClr val="29657E"/>
                </a:solidFill>
                <a:latin typeface="Times New Roman"/>
                <a:cs typeface="Times New Roman"/>
              </a:rPr>
              <a:t>Agent0</a:t>
            </a:r>
            <a:r>
              <a:rPr sz="1200" spc="-200" dirty="0">
                <a:solidFill>
                  <a:srgbClr val="29657E"/>
                </a:solidFill>
                <a:latin typeface="Times New Roman"/>
                <a:cs typeface="Times New Roman"/>
              </a:rPr>
              <a:t> </a:t>
            </a:r>
            <a:r>
              <a:rPr sz="1200" spc="155" dirty="0" err="1" smtClean="0">
                <a:solidFill>
                  <a:srgbClr val="29657E"/>
                </a:solidFill>
                <a:latin typeface="Noto Sans CJK JP Regular"/>
                <a:cs typeface="Noto Sans CJK JP Regular"/>
              </a:rPr>
              <a:t>类型</a:t>
            </a:r>
            <a:r>
              <a:rPr sz="1200" spc="30" dirty="0" err="1" smtClean="0">
                <a:solidFill>
                  <a:srgbClr val="29657E"/>
                </a:solidFill>
                <a:latin typeface="Noto Sans CJK JP Regular"/>
                <a:cs typeface="Noto Sans CJK JP Regular"/>
              </a:rPr>
              <a:t>为</a:t>
            </a:r>
            <a:r>
              <a:rPr sz="1200" spc="-50" dirty="0" smtClean="0">
                <a:solidFill>
                  <a:srgbClr val="29657E"/>
                </a:solidFill>
                <a:latin typeface="DejaVu Serif"/>
                <a:cs typeface="DejaVu Serif"/>
              </a:rPr>
              <a:t>𝜃</a:t>
            </a:r>
            <a:r>
              <a:rPr sz="1350" spc="-75" baseline="-15432" dirty="0">
                <a:solidFill>
                  <a:srgbClr val="29657E"/>
                </a:solidFill>
                <a:latin typeface="DejaVu Serif"/>
                <a:cs typeface="DejaVu Serif"/>
              </a:rPr>
              <a:t>0</a:t>
            </a:r>
            <a:r>
              <a:rPr sz="1200" spc="30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的条件概率</a:t>
            </a:r>
            <a:endParaRPr sz="1200" dirty="0">
              <a:latin typeface="Noto Sans CJK JP Regular"/>
              <a:cs typeface="Noto Sans CJK JP Regular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5568724" y="4793106"/>
            <a:ext cx="1134745" cy="0"/>
          </a:xfrm>
          <a:custGeom>
            <a:avLst/>
            <a:gdLst/>
            <a:ahLst/>
            <a:cxnLst/>
            <a:rect l="l" t="t" r="r" b="b"/>
            <a:pathLst>
              <a:path w="1134745">
                <a:moveTo>
                  <a:pt x="0" y="0"/>
                </a:moveTo>
                <a:lnTo>
                  <a:pt x="1134618" y="0"/>
                </a:lnTo>
              </a:path>
            </a:pathLst>
          </a:custGeom>
          <a:ln w="16763">
            <a:solidFill>
              <a:srgbClr val="2966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35652" y="4794630"/>
            <a:ext cx="0" cy="140970"/>
          </a:xfrm>
          <a:custGeom>
            <a:avLst/>
            <a:gdLst/>
            <a:ahLst/>
            <a:cxnLst/>
            <a:rect l="l" t="t" r="r" b="b"/>
            <a:pathLst>
              <a:path h="140970">
                <a:moveTo>
                  <a:pt x="0" y="0"/>
                </a:moveTo>
                <a:lnTo>
                  <a:pt x="0" y="140970"/>
                </a:lnTo>
              </a:path>
            </a:pathLst>
          </a:custGeom>
          <a:ln w="16763">
            <a:solidFill>
              <a:srgbClr val="2966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29556" y="4935600"/>
            <a:ext cx="744855" cy="0"/>
          </a:xfrm>
          <a:custGeom>
            <a:avLst/>
            <a:gdLst/>
            <a:ahLst/>
            <a:cxnLst/>
            <a:rect l="l" t="t" r="r" b="b"/>
            <a:pathLst>
              <a:path w="744854">
                <a:moveTo>
                  <a:pt x="0" y="0"/>
                </a:moveTo>
                <a:lnTo>
                  <a:pt x="744474" y="0"/>
                </a:lnTo>
              </a:path>
            </a:pathLst>
          </a:custGeom>
          <a:ln w="16763">
            <a:solidFill>
              <a:srgbClr val="2966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861076" y="4308474"/>
            <a:ext cx="1503045" cy="1050925"/>
          </a:xfrm>
          <a:custGeom>
            <a:avLst/>
            <a:gdLst/>
            <a:ahLst/>
            <a:cxnLst/>
            <a:rect l="l" t="t" r="r" b="b"/>
            <a:pathLst>
              <a:path w="1503045" h="1050925">
                <a:moveTo>
                  <a:pt x="1502664" y="1050798"/>
                </a:moveTo>
                <a:lnTo>
                  <a:pt x="1502664" y="0"/>
                </a:lnTo>
                <a:lnTo>
                  <a:pt x="0" y="0"/>
                </a:lnTo>
                <a:lnTo>
                  <a:pt x="0" y="1050798"/>
                </a:lnTo>
                <a:lnTo>
                  <a:pt x="12954" y="1050798"/>
                </a:lnTo>
                <a:lnTo>
                  <a:pt x="12954" y="25146"/>
                </a:lnTo>
                <a:lnTo>
                  <a:pt x="25146" y="12192"/>
                </a:lnTo>
                <a:lnTo>
                  <a:pt x="25146" y="25146"/>
                </a:lnTo>
                <a:lnTo>
                  <a:pt x="1477518" y="25146"/>
                </a:lnTo>
                <a:lnTo>
                  <a:pt x="1477518" y="12192"/>
                </a:lnTo>
                <a:lnTo>
                  <a:pt x="1489710" y="25146"/>
                </a:lnTo>
                <a:lnTo>
                  <a:pt x="1489710" y="1050798"/>
                </a:lnTo>
                <a:lnTo>
                  <a:pt x="1502664" y="1050798"/>
                </a:lnTo>
                <a:close/>
              </a:path>
              <a:path w="1503045" h="1050925">
                <a:moveTo>
                  <a:pt x="25146" y="25146"/>
                </a:moveTo>
                <a:lnTo>
                  <a:pt x="25146" y="12192"/>
                </a:lnTo>
                <a:lnTo>
                  <a:pt x="12954" y="25146"/>
                </a:lnTo>
                <a:lnTo>
                  <a:pt x="25146" y="25146"/>
                </a:lnTo>
                <a:close/>
              </a:path>
              <a:path w="1503045" h="1050925">
                <a:moveTo>
                  <a:pt x="25146" y="1025652"/>
                </a:moveTo>
                <a:lnTo>
                  <a:pt x="25146" y="25146"/>
                </a:lnTo>
                <a:lnTo>
                  <a:pt x="12954" y="25146"/>
                </a:lnTo>
                <a:lnTo>
                  <a:pt x="12954" y="1025652"/>
                </a:lnTo>
                <a:lnTo>
                  <a:pt x="25146" y="1025652"/>
                </a:lnTo>
                <a:close/>
              </a:path>
              <a:path w="1503045" h="1050925">
                <a:moveTo>
                  <a:pt x="1489710" y="1025651"/>
                </a:moveTo>
                <a:lnTo>
                  <a:pt x="12954" y="1025652"/>
                </a:lnTo>
                <a:lnTo>
                  <a:pt x="25146" y="1037844"/>
                </a:lnTo>
                <a:lnTo>
                  <a:pt x="25146" y="1050798"/>
                </a:lnTo>
                <a:lnTo>
                  <a:pt x="1477518" y="1050798"/>
                </a:lnTo>
                <a:lnTo>
                  <a:pt x="1477518" y="1037844"/>
                </a:lnTo>
                <a:lnTo>
                  <a:pt x="1489710" y="1025651"/>
                </a:lnTo>
                <a:close/>
              </a:path>
              <a:path w="1503045" h="1050925">
                <a:moveTo>
                  <a:pt x="25146" y="1050798"/>
                </a:moveTo>
                <a:lnTo>
                  <a:pt x="25146" y="1037844"/>
                </a:lnTo>
                <a:lnTo>
                  <a:pt x="12954" y="1025652"/>
                </a:lnTo>
                <a:lnTo>
                  <a:pt x="12954" y="1050798"/>
                </a:lnTo>
                <a:lnTo>
                  <a:pt x="25146" y="1050798"/>
                </a:lnTo>
                <a:close/>
              </a:path>
              <a:path w="1503045" h="1050925">
                <a:moveTo>
                  <a:pt x="1489710" y="25146"/>
                </a:moveTo>
                <a:lnTo>
                  <a:pt x="1477518" y="12192"/>
                </a:lnTo>
                <a:lnTo>
                  <a:pt x="1477518" y="25146"/>
                </a:lnTo>
                <a:lnTo>
                  <a:pt x="1489710" y="25146"/>
                </a:lnTo>
                <a:close/>
              </a:path>
              <a:path w="1503045" h="1050925">
                <a:moveTo>
                  <a:pt x="1489710" y="1025651"/>
                </a:moveTo>
                <a:lnTo>
                  <a:pt x="1489710" y="25146"/>
                </a:lnTo>
                <a:lnTo>
                  <a:pt x="1477518" y="25146"/>
                </a:lnTo>
                <a:lnTo>
                  <a:pt x="1477518" y="1025651"/>
                </a:lnTo>
                <a:lnTo>
                  <a:pt x="1489710" y="1025651"/>
                </a:lnTo>
                <a:close/>
              </a:path>
              <a:path w="1503045" h="1050925">
                <a:moveTo>
                  <a:pt x="1489710" y="1050798"/>
                </a:moveTo>
                <a:lnTo>
                  <a:pt x="1489710" y="1025651"/>
                </a:lnTo>
                <a:lnTo>
                  <a:pt x="1477518" y="1037844"/>
                </a:lnTo>
                <a:lnTo>
                  <a:pt x="1477518" y="1050798"/>
                </a:lnTo>
                <a:lnTo>
                  <a:pt x="1489710" y="1050798"/>
                </a:lnTo>
                <a:close/>
              </a:path>
            </a:pathLst>
          </a:custGeom>
          <a:solidFill>
            <a:srgbClr val="2966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942090" y="4347591"/>
            <a:ext cx="1350645" cy="587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100"/>
              </a:spcBef>
            </a:pPr>
            <a:r>
              <a:rPr sz="1200" spc="10" dirty="0">
                <a:solidFill>
                  <a:srgbClr val="29657E"/>
                </a:solidFill>
                <a:latin typeface="Times New Roman"/>
                <a:cs typeface="Times New Roman"/>
              </a:rPr>
              <a:t>Agent0</a:t>
            </a:r>
            <a:r>
              <a:rPr sz="1200" spc="-204" dirty="0">
                <a:solidFill>
                  <a:srgbClr val="29657E"/>
                </a:solidFill>
                <a:latin typeface="Times New Roman"/>
                <a:cs typeface="Times New Roman"/>
              </a:rPr>
              <a:t> </a:t>
            </a:r>
            <a:r>
              <a:rPr sz="1200" spc="150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在类</a:t>
            </a:r>
            <a:r>
              <a:rPr sz="1200" spc="145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型</a:t>
            </a:r>
            <a:r>
              <a:rPr sz="1200" spc="-65" dirty="0">
                <a:solidFill>
                  <a:srgbClr val="29657E"/>
                </a:solidFill>
                <a:latin typeface="DejaVu Serif"/>
                <a:cs typeface="DejaVu Serif"/>
              </a:rPr>
              <a:t>𝜃</a:t>
            </a:r>
            <a:r>
              <a:rPr sz="1350" spc="-97" baseline="-15432" dirty="0">
                <a:solidFill>
                  <a:srgbClr val="29657E"/>
                </a:solidFill>
                <a:latin typeface="DejaVu Serif"/>
                <a:cs typeface="DejaVu Serif"/>
              </a:rPr>
              <a:t>0</a:t>
            </a:r>
            <a:r>
              <a:rPr sz="1350" spc="-292" baseline="-15432" dirty="0">
                <a:solidFill>
                  <a:srgbClr val="29657E"/>
                </a:solidFill>
                <a:latin typeface="DejaVu Serif"/>
                <a:cs typeface="DejaVu Serif"/>
              </a:rPr>
              <a:t> </a:t>
            </a:r>
            <a:r>
              <a:rPr sz="1200" spc="30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下 </a:t>
            </a:r>
            <a:r>
              <a:rPr sz="1200" spc="100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选择动作</a:t>
            </a:r>
            <a:r>
              <a:rPr sz="1200" spc="-65" dirty="0">
                <a:solidFill>
                  <a:srgbClr val="29657E"/>
                </a:solidFill>
                <a:latin typeface="DejaVu Serif"/>
                <a:cs typeface="DejaVu Serif"/>
              </a:rPr>
              <a:t>𝑎</a:t>
            </a:r>
            <a:r>
              <a:rPr sz="1350" spc="-82" baseline="-15432" dirty="0">
                <a:solidFill>
                  <a:srgbClr val="29657E"/>
                </a:solidFill>
                <a:latin typeface="DejaVu Serif"/>
                <a:cs typeface="DejaVu Serif"/>
              </a:rPr>
              <a:t>0</a:t>
            </a:r>
            <a:r>
              <a:rPr sz="1350" spc="-307" baseline="-15432" dirty="0">
                <a:solidFill>
                  <a:srgbClr val="29657E"/>
                </a:solidFill>
                <a:latin typeface="DejaVu Serif"/>
                <a:cs typeface="DejaVu Serif"/>
              </a:rPr>
              <a:t> </a:t>
            </a:r>
            <a:r>
              <a:rPr sz="1200" spc="100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，同时</a:t>
            </a:r>
            <a:endParaRPr sz="12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200" spc="5" dirty="0">
                <a:solidFill>
                  <a:srgbClr val="29657E"/>
                </a:solidFill>
                <a:latin typeface="Times New Roman"/>
                <a:cs typeface="Times New Roman"/>
              </a:rPr>
              <a:t>Agent</a:t>
            </a:r>
            <a:r>
              <a:rPr sz="1200" spc="15" dirty="0">
                <a:solidFill>
                  <a:srgbClr val="29657E"/>
                </a:solidFill>
                <a:latin typeface="Times New Roman"/>
                <a:cs typeface="Times New Roman"/>
              </a:rPr>
              <a:t>1</a:t>
            </a:r>
            <a:r>
              <a:rPr sz="1200" spc="-170" dirty="0">
                <a:solidFill>
                  <a:srgbClr val="29657E"/>
                </a:solidFill>
                <a:latin typeface="Times New Roman"/>
                <a:cs typeface="Times New Roman"/>
              </a:rPr>
              <a:t> </a:t>
            </a:r>
            <a:r>
              <a:rPr sz="1200" spc="155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在类型</a:t>
            </a:r>
            <a:r>
              <a:rPr sz="1200" spc="160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为</a:t>
            </a:r>
            <a:r>
              <a:rPr sz="1200" spc="-50" dirty="0">
                <a:solidFill>
                  <a:srgbClr val="29657E"/>
                </a:solidFill>
                <a:latin typeface="DejaVu Serif"/>
                <a:cs typeface="DejaVu Serif"/>
              </a:rPr>
              <a:t>𝜃</a:t>
            </a:r>
            <a:endParaRPr sz="1200">
              <a:latin typeface="DejaVu Serif"/>
              <a:cs typeface="DejaVu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942086" y="4795647"/>
            <a:ext cx="13512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20955" algn="r">
              <a:lnSpc>
                <a:spcPts val="1000"/>
              </a:lnSpc>
              <a:spcBef>
                <a:spcPts val="100"/>
              </a:spcBef>
            </a:pPr>
            <a:r>
              <a:rPr sz="900" spc="-55" dirty="0">
                <a:solidFill>
                  <a:srgbClr val="29657E"/>
                </a:solidFill>
                <a:latin typeface="DejaVu Serif"/>
                <a:cs typeface="DejaVu Serif"/>
              </a:rPr>
              <a:t>1</a:t>
            </a:r>
            <a:endParaRPr sz="900">
              <a:latin typeface="DejaVu Serif"/>
              <a:cs typeface="DejaVu Serif"/>
            </a:endParaRPr>
          </a:p>
          <a:p>
            <a:pPr marR="5080" algn="r">
              <a:lnSpc>
                <a:spcPts val="1360"/>
              </a:lnSpc>
            </a:pPr>
            <a:r>
              <a:rPr sz="1200" spc="100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下选择动</a:t>
            </a:r>
            <a:r>
              <a:rPr sz="1200" spc="110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作</a:t>
            </a:r>
            <a:r>
              <a:rPr sz="1200" spc="-95" dirty="0">
                <a:solidFill>
                  <a:srgbClr val="29657E"/>
                </a:solidFill>
                <a:latin typeface="DejaVu Serif"/>
                <a:cs typeface="DejaVu Serif"/>
              </a:rPr>
              <a:t>𝑎</a:t>
            </a:r>
            <a:r>
              <a:rPr sz="1350" spc="-82" baseline="-15432" dirty="0">
                <a:solidFill>
                  <a:srgbClr val="29657E"/>
                </a:solidFill>
                <a:latin typeface="DejaVu Serif"/>
                <a:cs typeface="DejaVu Serif"/>
              </a:rPr>
              <a:t>1</a:t>
            </a:r>
            <a:r>
              <a:rPr sz="1350" spc="-300" baseline="-15432" dirty="0">
                <a:solidFill>
                  <a:srgbClr val="29657E"/>
                </a:solidFill>
                <a:latin typeface="DejaVu Serif"/>
                <a:cs typeface="DejaVu Serif"/>
              </a:rPr>
              <a:t> </a:t>
            </a:r>
            <a:r>
              <a:rPr sz="1200" spc="105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时的</a:t>
            </a:r>
            <a:endParaRPr sz="12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200" spc="30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收益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638322" y="4466209"/>
            <a:ext cx="243840" cy="490855"/>
          </a:xfrm>
          <a:custGeom>
            <a:avLst/>
            <a:gdLst/>
            <a:ahLst/>
            <a:cxnLst/>
            <a:rect l="l" t="t" r="r" b="b"/>
            <a:pathLst>
              <a:path w="243839" h="490854">
                <a:moveTo>
                  <a:pt x="243839" y="490727"/>
                </a:moveTo>
                <a:lnTo>
                  <a:pt x="243839" y="0"/>
                </a:lnTo>
                <a:lnTo>
                  <a:pt x="0" y="0"/>
                </a:lnTo>
                <a:lnTo>
                  <a:pt x="0" y="490727"/>
                </a:lnTo>
                <a:lnTo>
                  <a:pt x="8381" y="490727"/>
                </a:lnTo>
                <a:lnTo>
                  <a:pt x="8381" y="16763"/>
                </a:lnTo>
                <a:lnTo>
                  <a:pt x="16763" y="8382"/>
                </a:lnTo>
                <a:lnTo>
                  <a:pt x="16763" y="16763"/>
                </a:lnTo>
                <a:lnTo>
                  <a:pt x="227075" y="16763"/>
                </a:lnTo>
                <a:lnTo>
                  <a:pt x="227075" y="8382"/>
                </a:lnTo>
                <a:lnTo>
                  <a:pt x="235457" y="16763"/>
                </a:lnTo>
                <a:lnTo>
                  <a:pt x="235457" y="490727"/>
                </a:lnTo>
                <a:lnTo>
                  <a:pt x="243839" y="490727"/>
                </a:lnTo>
                <a:close/>
              </a:path>
              <a:path w="243839" h="490854">
                <a:moveTo>
                  <a:pt x="16763" y="16763"/>
                </a:moveTo>
                <a:lnTo>
                  <a:pt x="16763" y="8382"/>
                </a:lnTo>
                <a:lnTo>
                  <a:pt x="8381" y="16763"/>
                </a:lnTo>
                <a:lnTo>
                  <a:pt x="16763" y="16763"/>
                </a:lnTo>
                <a:close/>
              </a:path>
              <a:path w="243839" h="490854">
                <a:moveTo>
                  <a:pt x="16763" y="473963"/>
                </a:moveTo>
                <a:lnTo>
                  <a:pt x="16763" y="16763"/>
                </a:lnTo>
                <a:lnTo>
                  <a:pt x="8381" y="16763"/>
                </a:lnTo>
                <a:lnTo>
                  <a:pt x="8381" y="473963"/>
                </a:lnTo>
                <a:lnTo>
                  <a:pt x="16763" y="473963"/>
                </a:lnTo>
                <a:close/>
              </a:path>
              <a:path w="243839" h="490854">
                <a:moveTo>
                  <a:pt x="235457" y="473963"/>
                </a:moveTo>
                <a:lnTo>
                  <a:pt x="8381" y="473963"/>
                </a:lnTo>
                <a:lnTo>
                  <a:pt x="16763" y="482346"/>
                </a:lnTo>
                <a:lnTo>
                  <a:pt x="16763" y="490727"/>
                </a:lnTo>
                <a:lnTo>
                  <a:pt x="227075" y="490727"/>
                </a:lnTo>
                <a:lnTo>
                  <a:pt x="227075" y="482346"/>
                </a:lnTo>
                <a:lnTo>
                  <a:pt x="235457" y="473963"/>
                </a:lnTo>
                <a:close/>
              </a:path>
              <a:path w="243839" h="490854">
                <a:moveTo>
                  <a:pt x="16763" y="490727"/>
                </a:moveTo>
                <a:lnTo>
                  <a:pt x="16763" y="482346"/>
                </a:lnTo>
                <a:lnTo>
                  <a:pt x="8381" y="473963"/>
                </a:lnTo>
                <a:lnTo>
                  <a:pt x="8381" y="490727"/>
                </a:lnTo>
                <a:lnTo>
                  <a:pt x="16763" y="490727"/>
                </a:lnTo>
                <a:close/>
              </a:path>
              <a:path w="243839" h="490854">
                <a:moveTo>
                  <a:pt x="235457" y="16763"/>
                </a:moveTo>
                <a:lnTo>
                  <a:pt x="227075" y="8382"/>
                </a:lnTo>
                <a:lnTo>
                  <a:pt x="227075" y="16763"/>
                </a:lnTo>
                <a:lnTo>
                  <a:pt x="235457" y="16763"/>
                </a:lnTo>
                <a:close/>
              </a:path>
              <a:path w="243839" h="490854">
                <a:moveTo>
                  <a:pt x="235457" y="473963"/>
                </a:moveTo>
                <a:lnTo>
                  <a:pt x="235457" y="16763"/>
                </a:lnTo>
                <a:lnTo>
                  <a:pt x="227075" y="16763"/>
                </a:lnTo>
                <a:lnTo>
                  <a:pt x="227075" y="473963"/>
                </a:lnTo>
                <a:lnTo>
                  <a:pt x="235457" y="473963"/>
                </a:lnTo>
                <a:close/>
              </a:path>
              <a:path w="243839" h="490854">
                <a:moveTo>
                  <a:pt x="235457" y="490727"/>
                </a:moveTo>
                <a:lnTo>
                  <a:pt x="235457" y="473963"/>
                </a:lnTo>
                <a:lnTo>
                  <a:pt x="227075" y="482346"/>
                </a:lnTo>
                <a:lnTo>
                  <a:pt x="227075" y="490727"/>
                </a:lnTo>
                <a:lnTo>
                  <a:pt x="235457" y="490727"/>
                </a:lnTo>
                <a:close/>
              </a:path>
            </a:pathLst>
          </a:custGeom>
          <a:solidFill>
            <a:srgbClr val="2966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60623" y="4087494"/>
            <a:ext cx="0" cy="391795"/>
          </a:xfrm>
          <a:custGeom>
            <a:avLst/>
            <a:gdLst/>
            <a:ahLst/>
            <a:cxnLst/>
            <a:rect l="l" t="t" r="r" b="b"/>
            <a:pathLst>
              <a:path h="391795">
                <a:moveTo>
                  <a:pt x="0" y="0"/>
                </a:moveTo>
                <a:lnTo>
                  <a:pt x="0" y="391667"/>
                </a:lnTo>
              </a:path>
            </a:pathLst>
          </a:custGeom>
          <a:ln w="17525">
            <a:solidFill>
              <a:srgbClr val="2966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72562" y="4094353"/>
            <a:ext cx="485775" cy="0"/>
          </a:xfrm>
          <a:custGeom>
            <a:avLst/>
            <a:gdLst/>
            <a:ahLst/>
            <a:cxnLst/>
            <a:rect l="l" t="t" r="r" b="b"/>
            <a:pathLst>
              <a:path w="485775">
                <a:moveTo>
                  <a:pt x="0" y="0"/>
                </a:moveTo>
                <a:lnTo>
                  <a:pt x="485394" y="0"/>
                </a:lnTo>
              </a:path>
            </a:pathLst>
          </a:custGeom>
          <a:ln w="16763">
            <a:solidFill>
              <a:srgbClr val="2966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92886" y="3756786"/>
            <a:ext cx="1906270" cy="647700"/>
          </a:xfrm>
          <a:custGeom>
            <a:avLst/>
            <a:gdLst/>
            <a:ahLst/>
            <a:cxnLst/>
            <a:rect l="l" t="t" r="r" b="b"/>
            <a:pathLst>
              <a:path w="1906270" h="647700">
                <a:moveTo>
                  <a:pt x="1905762" y="647700"/>
                </a:moveTo>
                <a:lnTo>
                  <a:pt x="1905762" y="0"/>
                </a:lnTo>
                <a:lnTo>
                  <a:pt x="0" y="0"/>
                </a:lnTo>
                <a:lnTo>
                  <a:pt x="0" y="647700"/>
                </a:lnTo>
                <a:lnTo>
                  <a:pt x="12953" y="647700"/>
                </a:lnTo>
                <a:lnTo>
                  <a:pt x="12954" y="24384"/>
                </a:lnTo>
                <a:lnTo>
                  <a:pt x="25146" y="12192"/>
                </a:lnTo>
                <a:lnTo>
                  <a:pt x="25146" y="24384"/>
                </a:lnTo>
                <a:lnTo>
                  <a:pt x="1880616" y="24384"/>
                </a:lnTo>
                <a:lnTo>
                  <a:pt x="1880616" y="12192"/>
                </a:lnTo>
                <a:lnTo>
                  <a:pt x="1892808" y="24384"/>
                </a:lnTo>
                <a:lnTo>
                  <a:pt x="1892808" y="647700"/>
                </a:lnTo>
                <a:lnTo>
                  <a:pt x="1905762" y="647700"/>
                </a:lnTo>
                <a:close/>
              </a:path>
              <a:path w="1906270" h="647700">
                <a:moveTo>
                  <a:pt x="25146" y="24384"/>
                </a:moveTo>
                <a:lnTo>
                  <a:pt x="25146" y="12192"/>
                </a:lnTo>
                <a:lnTo>
                  <a:pt x="12954" y="24384"/>
                </a:lnTo>
                <a:lnTo>
                  <a:pt x="25146" y="24384"/>
                </a:lnTo>
                <a:close/>
              </a:path>
              <a:path w="1906270" h="647700">
                <a:moveTo>
                  <a:pt x="25146" y="622554"/>
                </a:moveTo>
                <a:lnTo>
                  <a:pt x="25146" y="24384"/>
                </a:lnTo>
                <a:lnTo>
                  <a:pt x="12954" y="24384"/>
                </a:lnTo>
                <a:lnTo>
                  <a:pt x="12954" y="622554"/>
                </a:lnTo>
                <a:lnTo>
                  <a:pt x="25146" y="622554"/>
                </a:lnTo>
                <a:close/>
              </a:path>
              <a:path w="1906270" h="647700">
                <a:moveTo>
                  <a:pt x="1892808" y="622554"/>
                </a:moveTo>
                <a:lnTo>
                  <a:pt x="12954" y="622554"/>
                </a:lnTo>
                <a:lnTo>
                  <a:pt x="25146" y="634746"/>
                </a:lnTo>
                <a:lnTo>
                  <a:pt x="25146" y="647700"/>
                </a:lnTo>
                <a:lnTo>
                  <a:pt x="1880616" y="647700"/>
                </a:lnTo>
                <a:lnTo>
                  <a:pt x="1880616" y="634746"/>
                </a:lnTo>
                <a:lnTo>
                  <a:pt x="1892808" y="622554"/>
                </a:lnTo>
                <a:close/>
              </a:path>
              <a:path w="1906270" h="647700">
                <a:moveTo>
                  <a:pt x="25146" y="647700"/>
                </a:moveTo>
                <a:lnTo>
                  <a:pt x="25146" y="634746"/>
                </a:lnTo>
                <a:lnTo>
                  <a:pt x="12954" y="622554"/>
                </a:lnTo>
                <a:lnTo>
                  <a:pt x="12953" y="647700"/>
                </a:lnTo>
                <a:lnTo>
                  <a:pt x="25146" y="647700"/>
                </a:lnTo>
                <a:close/>
              </a:path>
              <a:path w="1906270" h="647700">
                <a:moveTo>
                  <a:pt x="1892808" y="24384"/>
                </a:moveTo>
                <a:lnTo>
                  <a:pt x="1880616" y="12192"/>
                </a:lnTo>
                <a:lnTo>
                  <a:pt x="1880616" y="24384"/>
                </a:lnTo>
                <a:lnTo>
                  <a:pt x="1892808" y="24384"/>
                </a:lnTo>
                <a:close/>
              </a:path>
              <a:path w="1906270" h="647700">
                <a:moveTo>
                  <a:pt x="1892808" y="622554"/>
                </a:moveTo>
                <a:lnTo>
                  <a:pt x="1892808" y="24384"/>
                </a:lnTo>
                <a:lnTo>
                  <a:pt x="1880616" y="24384"/>
                </a:lnTo>
                <a:lnTo>
                  <a:pt x="1880616" y="622554"/>
                </a:lnTo>
                <a:lnTo>
                  <a:pt x="1892808" y="622554"/>
                </a:lnTo>
                <a:close/>
              </a:path>
              <a:path w="1906270" h="647700">
                <a:moveTo>
                  <a:pt x="1892808" y="647700"/>
                </a:moveTo>
                <a:lnTo>
                  <a:pt x="1892808" y="622554"/>
                </a:lnTo>
                <a:lnTo>
                  <a:pt x="1880616" y="634746"/>
                </a:lnTo>
                <a:lnTo>
                  <a:pt x="1880616" y="647700"/>
                </a:lnTo>
                <a:lnTo>
                  <a:pt x="1892808" y="647700"/>
                </a:lnTo>
                <a:close/>
              </a:path>
            </a:pathLst>
          </a:custGeom>
          <a:solidFill>
            <a:srgbClr val="2966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2373906" y="3781425"/>
            <a:ext cx="1746250" cy="587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algn="just">
              <a:lnSpc>
                <a:spcPct val="102299"/>
              </a:lnSpc>
              <a:spcBef>
                <a:spcPts val="95"/>
              </a:spcBef>
            </a:pPr>
            <a:r>
              <a:rPr sz="1200" spc="40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需要对</a:t>
            </a:r>
            <a:r>
              <a:rPr sz="1200" spc="10" dirty="0">
                <a:solidFill>
                  <a:srgbClr val="29657E"/>
                </a:solidFill>
                <a:latin typeface="Times New Roman"/>
                <a:cs typeface="Times New Roman"/>
              </a:rPr>
              <a:t>A</a:t>
            </a:r>
            <a:r>
              <a:rPr sz="1200" spc="15" dirty="0">
                <a:solidFill>
                  <a:srgbClr val="29657E"/>
                </a:solidFill>
                <a:latin typeface="Times New Roman"/>
                <a:cs typeface="Times New Roman"/>
              </a:rPr>
              <a:t>g</a:t>
            </a:r>
            <a:r>
              <a:rPr sz="1200" dirty="0">
                <a:solidFill>
                  <a:srgbClr val="29657E"/>
                </a:solidFill>
                <a:latin typeface="Times New Roman"/>
                <a:cs typeface="Times New Roman"/>
              </a:rPr>
              <a:t>e</a:t>
            </a:r>
            <a:r>
              <a:rPr sz="1200" spc="15" dirty="0">
                <a:solidFill>
                  <a:srgbClr val="29657E"/>
                </a:solidFill>
                <a:latin typeface="Times New Roman"/>
                <a:cs typeface="Times New Roman"/>
              </a:rPr>
              <a:t>n</a:t>
            </a:r>
            <a:r>
              <a:rPr sz="1200" spc="-5" dirty="0">
                <a:solidFill>
                  <a:srgbClr val="29657E"/>
                </a:solidFill>
                <a:latin typeface="Times New Roman"/>
                <a:cs typeface="Times New Roman"/>
              </a:rPr>
              <a:t>t</a:t>
            </a:r>
            <a:r>
              <a:rPr sz="1200" spc="30" dirty="0">
                <a:solidFill>
                  <a:srgbClr val="29657E"/>
                </a:solidFill>
                <a:latin typeface="Times New Roman"/>
                <a:cs typeface="Times New Roman"/>
              </a:rPr>
              <a:t>0</a:t>
            </a:r>
            <a:r>
              <a:rPr sz="1200" spc="30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的所有可能 </a:t>
            </a:r>
            <a:r>
              <a:rPr sz="1200" spc="45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类型</a:t>
            </a:r>
            <a:r>
              <a:rPr sz="1200" spc="-45" dirty="0">
                <a:solidFill>
                  <a:srgbClr val="29657E"/>
                </a:solidFill>
                <a:latin typeface="DejaVu Serif"/>
                <a:cs typeface="DejaVu Serif"/>
              </a:rPr>
              <a:t>𝜃</a:t>
            </a:r>
            <a:r>
              <a:rPr sz="1350" spc="-67" baseline="-15432" dirty="0">
                <a:solidFill>
                  <a:srgbClr val="29657E"/>
                </a:solidFill>
                <a:latin typeface="DejaVu Serif"/>
                <a:cs typeface="DejaVu Serif"/>
              </a:rPr>
              <a:t>0</a:t>
            </a:r>
            <a:r>
              <a:rPr sz="1200" spc="45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求和即</a:t>
            </a:r>
            <a:r>
              <a:rPr sz="1200" spc="10" dirty="0">
                <a:solidFill>
                  <a:srgbClr val="29657E"/>
                </a:solidFill>
                <a:latin typeface="Times New Roman"/>
                <a:cs typeface="Times New Roman"/>
              </a:rPr>
              <a:t>Agent1</a:t>
            </a:r>
            <a:r>
              <a:rPr sz="1200" spc="45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为</a:t>
            </a:r>
            <a:r>
              <a:rPr sz="1200" spc="-80" dirty="0">
                <a:solidFill>
                  <a:srgbClr val="29657E"/>
                </a:solidFill>
                <a:latin typeface="DejaVu Serif"/>
                <a:cs typeface="DejaVu Serif"/>
              </a:rPr>
              <a:t>𝜃</a:t>
            </a:r>
            <a:r>
              <a:rPr sz="1350" spc="-120" baseline="-15432" dirty="0">
                <a:solidFill>
                  <a:srgbClr val="29657E"/>
                </a:solidFill>
                <a:latin typeface="DejaVu Serif"/>
                <a:cs typeface="DejaVu Serif"/>
              </a:rPr>
              <a:t>1  </a:t>
            </a:r>
            <a:r>
              <a:rPr sz="1200" spc="30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时的期望收益</a:t>
            </a:r>
            <a:endParaRPr sz="1200" dirty="0">
              <a:latin typeface="Noto Sans CJK JP Regular"/>
              <a:cs typeface="Noto Sans CJK JP Regular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186456" y="4879212"/>
            <a:ext cx="433705" cy="0"/>
          </a:xfrm>
          <a:custGeom>
            <a:avLst/>
            <a:gdLst/>
            <a:ahLst/>
            <a:cxnLst/>
            <a:rect l="l" t="t" r="r" b="b"/>
            <a:pathLst>
              <a:path w="433705">
                <a:moveTo>
                  <a:pt x="0" y="0"/>
                </a:moveTo>
                <a:lnTo>
                  <a:pt x="433578" y="0"/>
                </a:lnTo>
              </a:path>
            </a:pathLst>
          </a:custGeom>
          <a:ln w="16763">
            <a:solidFill>
              <a:srgbClr val="2966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412389" y="4876926"/>
            <a:ext cx="0" cy="124460"/>
          </a:xfrm>
          <a:custGeom>
            <a:avLst/>
            <a:gdLst/>
            <a:ahLst/>
            <a:cxnLst/>
            <a:rect l="l" t="t" r="r" b="b"/>
            <a:pathLst>
              <a:path h="124460">
                <a:moveTo>
                  <a:pt x="0" y="0"/>
                </a:moveTo>
                <a:lnTo>
                  <a:pt x="0" y="124205"/>
                </a:lnTo>
              </a:path>
            </a:pathLst>
          </a:custGeom>
          <a:ln w="17525">
            <a:solidFill>
              <a:srgbClr val="2966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318538" y="5001132"/>
            <a:ext cx="1093470" cy="0"/>
          </a:xfrm>
          <a:custGeom>
            <a:avLst/>
            <a:gdLst/>
            <a:ahLst/>
            <a:cxnLst/>
            <a:rect l="l" t="t" r="r" b="b"/>
            <a:pathLst>
              <a:path w="1093470">
                <a:moveTo>
                  <a:pt x="0" y="0"/>
                </a:moveTo>
                <a:lnTo>
                  <a:pt x="1093470" y="0"/>
                </a:lnTo>
              </a:path>
            </a:pathLst>
          </a:custGeom>
          <a:ln w="16763">
            <a:solidFill>
              <a:srgbClr val="2966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292886" y="4519549"/>
            <a:ext cx="1030605" cy="936625"/>
          </a:xfrm>
          <a:custGeom>
            <a:avLst/>
            <a:gdLst/>
            <a:ahLst/>
            <a:cxnLst/>
            <a:rect l="l" t="t" r="r" b="b"/>
            <a:pathLst>
              <a:path w="1030605" h="936625">
                <a:moveTo>
                  <a:pt x="1030224" y="936498"/>
                </a:moveTo>
                <a:lnTo>
                  <a:pt x="1030224" y="0"/>
                </a:lnTo>
                <a:lnTo>
                  <a:pt x="0" y="0"/>
                </a:lnTo>
                <a:lnTo>
                  <a:pt x="0" y="936498"/>
                </a:lnTo>
                <a:lnTo>
                  <a:pt x="12192" y="936498"/>
                </a:lnTo>
                <a:lnTo>
                  <a:pt x="12192" y="25146"/>
                </a:lnTo>
                <a:lnTo>
                  <a:pt x="25146" y="12192"/>
                </a:lnTo>
                <a:lnTo>
                  <a:pt x="25146" y="25146"/>
                </a:lnTo>
                <a:lnTo>
                  <a:pt x="1005078" y="25146"/>
                </a:lnTo>
                <a:lnTo>
                  <a:pt x="1005078" y="12192"/>
                </a:lnTo>
                <a:lnTo>
                  <a:pt x="1018032" y="25146"/>
                </a:lnTo>
                <a:lnTo>
                  <a:pt x="1018032" y="936498"/>
                </a:lnTo>
                <a:lnTo>
                  <a:pt x="1030224" y="936498"/>
                </a:lnTo>
                <a:close/>
              </a:path>
              <a:path w="1030605" h="936625">
                <a:moveTo>
                  <a:pt x="25146" y="25146"/>
                </a:moveTo>
                <a:lnTo>
                  <a:pt x="25146" y="12192"/>
                </a:lnTo>
                <a:lnTo>
                  <a:pt x="12192" y="25146"/>
                </a:lnTo>
                <a:lnTo>
                  <a:pt x="25146" y="25146"/>
                </a:lnTo>
                <a:close/>
              </a:path>
              <a:path w="1030605" h="936625">
                <a:moveTo>
                  <a:pt x="25146" y="911351"/>
                </a:moveTo>
                <a:lnTo>
                  <a:pt x="25146" y="25146"/>
                </a:lnTo>
                <a:lnTo>
                  <a:pt x="12192" y="25146"/>
                </a:lnTo>
                <a:lnTo>
                  <a:pt x="12192" y="911351"/>
                </a:lnTo>
                <a:lnTo>
                  <a:pt x="25146" y="911351"/>
                </a:lnTo>
                <a:close/>
              </a:path>
              <a:path w="1030605" h="936625">
                <a:moveTo>
                  <a:pt x="1018032" y="911351"/>
                </a:moveTo>
                <a:lnTo>
                  <a:pt x="12192" y="911351"/>
                </a:lnTo>
                <a:lnTo>
                  <a:pt x="25146" y="924306"/>
                </a:lnTo>
                <a:lnTo>
                  <a:pt x="25146" y="936498"/>
                </a:lnTo>
                <a:lnTo>
                  <a:pt x="1005078" y="936498"/>
                </a:lnTo>
                <a:lnTo>
                  <a:pt x="1005078" y="924306"/>
                </a:lnTo>
                <a:lnTo>
                  <a:pt x="1018032" y="911351"/>
                </a:lnTo>
                <a:close/>
              </a:path>
              <a:path w="1030605" h="936625">
                <a:moveTo>
                  <a:pt x="25146" y="936498"/>
                </a:moveTo>
                <a:lnTo>
                  <a:pt x="25146" y="924306"/>
                </a:lnTo>
                <a:lnTo>
                  <a:pt x="12192" y="911351"/>
                </a:lnTo>
                <a:lnTo>
                  <a:pt x="12192" y="936498"/>
                </a:lnTo>
                <a:lnTo>
                  <a:pt x="25146" y="936498"/>
                </a:lnTo>
                <a:close/>
              </a:path>
              <a:path w="1030605" h="936625">
                <a:moveTo>
                  <a:pt x="1018032" y="25146"/>
                </a:moveTo>
                <a:lnTo>
                  <a:pt x="1005078" y="12192"/>
                </a:lnTo>
                <a:lnTo>
                  <a:pt x="1005078" y="25146"/>
                </a:lnTo>
                <a:lnTo>
                  <a:pt x="1018032" y="25146"/>
                </a:lnTo>
                <a:close/>
              </a:path>
              <a:path w="1030605" h="936625">
                <a:moveTo>
                  <a:pt x="1018032" y="911351"/>
                </a:moveTo>
                <a:lnTo>
                  <a:pt x="1018032" y="25146"/>
                </a:lnTo>
                <a:lnTo>
                  <a:pt x="1005078" y="25146"/>
                </a:lnTo>
                <a:lnTo>
                  <a:pt x="1005078" y="911351"/>
                </a:lnTo>
                <a:lnTo>
                  <a:pt x="1018032" y="911351"/>
                </a:lnTo>
                <a:close/>
              </a:path>
              <a:path w="1030605" h="936625">
                <a:moveTo>
                  <a:pt x="1018032" y="936498"/>
                </a:moveTo>
                <a:lnTo>
                  <a:pt x="1018032" y="911351"/>
                </a:lnTo>
                <a:lnTo>
                  <a:pt x="1005078" y="924306"/>
                </a:lnTo>
                <a:lnTo>
                  <a:pt x="1005078" y="936498"/>
                </a:lnTo>
                <a:lnTo>
                  <a:pt x="1018032" y="936498"/>
                </a:lnTo>
                <a:close/>
              </a:path>
            </a:pathLst>
          </a:custGeom>
          <a:solidFill>
            <a:srgbClr val="2966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2308367" y="4595241"/>
            <a:ext cx="951237" cy="762773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-65" dirty="0">
                <a:solidFill>
                  <a:srgbClr val="29657E"/>
                </a:solidFill>
                <a:latin typeface="DejaVu Serif"/>
                <a:cs typeface="DejaVu Serif"/>
              </a:rPr>
              <a:t>𝑎</a:t>
            </a:r>
            <a:r>
              <a:rPr sz="1350" spc="-97" baseline="-15432" dirty="0">
                <a:solidFill>
                  <a:srgbClr val="29657E"/>
                </a:solidFill>
                <a:latin typeface="DejaVu Serif"/>
                <a:cs typeface="DejaVu Serif"/>
              </a:rPr>
              <a:t>1 </a:t>
            </a:r>
            <a:r>
              <a:rPr sz="1200" spc="30" dirty="0" err="1" smtClean="0">
                <a:solidFill>
                  <a:srgbClr val="29657E"/>
                </a:solidFill>
                <a:latin typeface="Noto Sans CJK JP Regular"/>
                <a:cs typeface="Noto Sans CJK JP Regular"/>
              </a:rPr>
              <a:t>来自于</a:t>
            </a:r>
            <a:endParaRPr sz="1200" dirty="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200" spc="10" dirty="0" smtClean="0">
                <a:solidFill>
                  <a:srgbClr val="29657E"/>
                </a:solidFill>
                <a:latin typeface="Times New Roman"/>
                <a:cs typeface="Times New Roman"/>
              </a:rPr>
              <a:t>Agent1</a:t>
            </a:r>
            <a:r>
              <a:rPr sz="1200" spc="30" dirty="0" smtClean="0">
                <a:solidFill>
                  <a:srgbClr val="29657E"/>
                </a:solidFill>
                <a:latin typeface="Noto Sans CJK JP Regular"/>
                <a:cs typeface="Noto Sans CJK JP Regular"/>
              </a:rPr>
              <a:t>在</a:t>
            </a:r>
            <a:r>
              <a:rPr sz="1200" spc="-80" dirty="0" smtClean="0">
                <a:solidFill>
                  <a:srgbClr val="29657E"/>
                </a:solidFill>
                <a:latin typeface="DejaVu Serif"/>
                <a:cs typeface="DejaVu Serif"/>
              </a:rPr>
              <a:t>𝜃</a:t>
            </a:r>
            <a:r>
              <a:rPr sz="1350" spc="-120" baseline="-15432" dirty="0">
                <a:solidFill>
                  <a:srgbClr val="29657E"/>
                </a:solidFill>
                <a:latin typeface="DejaVu Serif"/>
                <a:cs typeface="DejaVu Serif"/>
              </a:rPr>
              <a:t>1</a:t>
            </a:r>
            <a:endParaRPr sz="1350" baseline="-15432" dirty="0">
              <a:latin typeface="DejaVu Serif"/>
              <a:cs typeface="DejaVu Serif"/>
            </a:endParaRPr>
          </a:p>
          <a:p>
            <a:pPr marL="12700" marR="5080">
              <a:lnSpc>
                <a:spcPct val="102099"/>
              </a:lnSpc>
              <a:spcBef>
                <a:spcPts val="5"/>
              </a:spcBef>
            </a:pPr>
            <a:r>
              <a:rPr sz="1200" spc="150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类型下的动 </a:t>
            </a:r>
            <a:r>
              <a:rPr sz="1200" spc="30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作集合</a:t>
            </a:r>
            <a:endParaRPr sz="1200" dirty="0">
              <a:latin typeface="Noto Sans CJK JP Regular"/>
              <a:cs typeface="Noto Sans CJK JP Regular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3422170" y="5415661"/>
            <a:ext cx="3867150" cy="862330"/>
          </a:xfrm>
          <a:custGeom>
            <a:avLst/>
            <a:gdLst/>
            <a:ahLst/>
            <a:cxnLst/>
            <a:rect l="l" t="t" r="r" b="b"/>
            <a:pathLst>
              <a:path w="3867150" h="862329">
                <a:moveTo>
                  <a:pt x="3867150" y="856487"/>
                </a:moveTo>
                <a:lnTo>
                  <a:pt x="3867150" y="6095"/>
                </a:lnTo>
                <a:lnTo>
                  <a:pt x="3861816" y="0"/>
                </a:lnTo>
                <a:lnTo>
                  <a:pt x="5333" y="0"/>
                </a:lnTo>
                <a:lnTo>
                  <a:pt x="0" y="6095"/>
                </a:lnTo>
                <a:lnTo>
                  <a:pt x="0" y="856487"/>
                </a:lnTo>
                <a:lnTo>
                  <a:pt x="5334" y="861821"/>
                </a:lnTo>
                <a:lnTo>
                  <a:pt x="12191" y="861821"/>
                </a:lnTo>
                <a:lnTo>
                  <a:pt x="12192" y="25145"/>
                </a:lnTo>
                <a:lnTo>
                  <a:pt x="25146" y="12953"/>
                </a:lnTo>
                <a:lnTo>
                  <a:pt x="25146" y="25145"/>
                </a:lnTo>
                <a:lnTo>
                  <a:pt x="3842004" y="25145"/>
                </a:lnTo>
                <a:lnTo>
                  <a:pt x="3842004" y="12953"/>
                </a:lnTo>
                <a:lnTo>
                  <a:pt x="3854958" y="25145"/>
                </a:lnTo>
                <a:lnTo>
                  <a:pt x="3854958" y="861821"/>
                </a:lnTo>
                <a:lnTo>
                  <a:pt x="3861816" y="861821"/>
                </a:lnTo>
                <a:lnTo>
                  <a:pt x="3867150" y="856487"/>
                </a:lnTo>
                <a:close/>
              </a:path>
              <a:path w="3867150" h="862329">
                <a:moveTo>
                  <a:pt x="25146" y="25145"/>
                </a:moveTo>
                <a:lnTo>
                  <a:pt x="25146" y="12953"/>
                </a:lnTo>
                <a:lnTo>
                  <a:pt x="12192" y="25145"/>
                </a:lnTo>
                <a:lnTo>
                  <a:pt x="25146" y="25145"/>
                </a:lnTo>
                <a:close/>
              </a:path>
              <a:path w="3867150" h="862329">
                <a:moveTo>
                  <a:pt x="25146" y="836675"/>
                </a:moveTo>
                <a:lnTo>
                  <a:pt x="25146" y="25145"/>
                </a:lnTo>
                <a:lnTo>
                  <a:pt x="12192" y="25145"/>
                </a:lnTo>
                <a:lnTo>
                  <a:pt x="12192" y="836675"/>
                </a:lnTo>
                <a:lnTo>
                  <a:pt x="25146" y="836675"/>
                </a:lnTo>
                <a:close/>
              </a:path>
              <a:path w="3867150" h="862329">
                <a:moveTo>
                  <a:pt x="3854958" y="836675"/>
                </a:moveTo>
                <a:lnTo>
                  <a:pt x="12192" y="836675"/>
                </a:lnTo>
                <a:lnTo>
                  <a:pt x="25146" y="849629"/>
                </a:lnTo>
                <a:lnTo>
                  <a:pt x="25146" y="861821"/>
                </a:lnTo>
                <a:lnTo>
                  <a:pt x="3842004" y="861821"/>
                </a:lnTo>
                <a:lnTo>
                  <a:pt x="3842004" y="849629"/>
                </a:lnTo>
                <a:lnTo>
                  <a:pt x="3854958" y="836675"/>
                </a:lnTo>
                <a:close/>
              </a:path>
              <a:path w="3867150" h="862329">
                <a:moveTo>
                  <a:pt x="25146" y="861821"/>
                </a:moveTo>
                <a:lnTo>
                  <a:pt x="25146" y="849629"/>
                </a:lnTo>
                <a:lnTo>
                  <a:pt x="12192" y="836675"/>
                </a:lnTo>
                <a:lnTo>
                  <a:pt x="12191" y="861821"/>
                </a:lnTo>
                <a:lnTo>
                  <a:pt x="25146" y="861821"/>
                </a:lnTo>
                <a:close/>
              </a:path>
              <a:path w="3867150" h="862329">
                <a:moveTo>
                  <a:pt x="3854958" y="25145"/>
                </a:moveTo>
                <a:lnTo>
                  <a:pt x="3842004" y="12953"/>
                </a:lnTo>
                <a:lnTo>
                  <a:pt x="3842004" y="25145"/>
                </a:lnTo>
                <a:lnTo>
                  <a:pt x="3854958" y="25145"/>
                </a:lnTo>
                <a:close/>
              </a:path>
              <a:path w="3867150" h="862329">
                <a:moveTo>
                  <a:pt x="3854958" y="836675"/>
                </a:moveTo>
                <a:lnTo>
                  <a:pt x="3854958" y="25145"/>
                </a:lnTo>
                <a:lnTo>
                  <a:pt x="3842004" y="25145"/>
                </a:lnTo>
                <a:lnTo>
                  <a:pt x="3842004" y="836675"/>
                </a:lnTo>
                <a:lnTo>
                  <a:pt x="3854958" y="836675"/>
                </a:lnTo>
                <a:close/>
              </a:path>
              <a:path w="3867150" h="862329">
                <a:moveTo>
                  <a:pt x="3854958" y="861821"/>
                </a:moveTo>
                <a:lnTo>
                  <a:pt x="3854958" y="836675"/>
                </a:lnTo>
                <a:lnTo>
                  <a:pt x="3842004" y="849629"/>
                </a:lnTo>
                <a:lnTo>
                  <a:pt x="3842004" y="861821"/>
                </a:lnTo>
                <a:lnTo>
                  <a:pt x="3854958" y="861821"/>
                </a:lnTo>
                <a:close/>
              </a:path>
            </a:pathLst>
          </a:custGeom>
          <a:solidFill>
            <a:srgbClr val="2966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3502422" y="5450205"/>
            <a:ext cx="3612515" cy="4000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2099"/>
              </a:lnSpc>
              <a:spcBef>
                <a:spcPts val="100"/>
              </a:spcBef>
            </a:pPr>
            <a:r>
              <a:rPr sz="1200" spc="25" dirty="0">
                <a:latin typeface="Noto Sans CJK JP Regular"/>
                <a:cs typeface="Noto Sans CJK JP Regular"/>
              </a:rPr>
              <a:t>在贝叶斯博弈中，最终的解是一</a:t>
            </a:r>
            <a:r>
              <a:rPr sz="1200" spc="20" dirty="0">
                <a:latin typeface="Noto Sans CJK JP Regular"/>
                <a:cs typeface="Noto Sans CJK JP Regular"/>
              </a:rPr>
              <a:t>种</a:t>
            </a:r>
            <a:r>
              <a:rPr sz="1200" spc="25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类型相关</a:t>
            </a:r>
            <a:r>
              <a:rPr sz="1200" spc="20" dirty="0">
                <a:latin typeface="Noto Sans CJK JP Regular"/>
                <a:cs typeface="Noto Sans CJK JP Regular"/>
              </a:rPr>
              <a:t>的</a:t>
            </a:r>
            <a:r>
              <a:rPr sz="1200" spc="15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策略选 </a:t>
            </a:r>
            <a:r>
              <a:rPr sz="1200" spc="30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择</a:t>
            </a:r>
            <a:r>
              <a:rPr sz="1200" spc="15" dirty="0">
                <a:latin typeface="Noto Sans CJK JP Regular"/>
                <a:cs typeface="Noto Sans CJK JP Regular"/>
              </a:rPr>
              <a:t>，</a:t>
            </a:r>
            <a:r>
              <a:rPr sz="1200" spc="15" dirty="0">
                <a:latin typeface="Times New Roman"/>
                <a:cs typeface="Times New Roman"/>
              </a:rPr>
              <a:t>Agent1</a:t>
            </a:r>
            <a:r>
              <a:rPr sz="1200" spc="25" dirty="0">
                <a:latin typeface="Noto Sans CJK JP Regular"/>
                <a:cs typeface="Noto Sans CJK JP Regular"/>
              </a:rPr>
              <a:t>只知道自己的类</a:t>
            </a:r>
            <a:r>
              <a:rPr sz="1200" spc="20" dirty="0">
                <a:latin typeface="Noto Sans CJK JP Regular"/>
                <a:cs typeface="Noto Sans CJK JP Regular"/>
              </a:rPr>
              <a:t>型</a:t>
            </a:r>
            <a:r>
              <a:rPr sz="1200" spc="-35" dirty="0">
                <a:latin typeface="DejaVu Serif"/>
                <a:cs typeface="DejaVu Serif"/>
              </a:rPr>
              <a:t>𝜃</a:t>
            </a:r>
            <a:r>
              <a:rPr sz="1350" spc="-52" baseline="-15432" dirty="0">
                <a:latin typeface="DejaVu Serif"/>
                <a:cs typeface="DejaVu Serif"/>
              </a:rPr>
              <a:t>1</a:t>
            </a:r>
            <a:r>
              <a:rPr sz="1200" spc="-35" dirty="0">
                <a:latin typeface="Noto Sans CJK JP Regular"/>
                <a:cs typeface="Noto Sans CJK JP Regular"/>
              </a:rPr>
              <a:t>，</a:t>
            </a:r>
            <a:r>
              <a:rPr sz="1200" spc="25" dirty="0">
                <a:latin typeface="Noto Sans CJK JP Regular"/>
                <a:cs typeface="Noto Sans CJK JP Regular"/>
              </a:rPr>
              <a:t>而不清</a:t>
            </a:r>
            <a:r>
              <a:rPr sz="1200" spc="30" dirty="0">
                <a:latin typeface="Noto Sans CJK JP Regular"/>
                <a:cs typeface="Noto Sans CJK JP Regular"/>
              </a:rPr>
              <a:t>楚</a:t>
            </a:r>
            <a:r>
              <a:rPr sz="1200" spc="10" dirty="0">
                <a:latin typeface="Times New Roman"/>
                <a:cs typeface="Times New Roman"/>
              </a:rPr>
              <a:t>Agent0</a:t>
            </a:r>
            <a:r>
              <a:rPr sz="1200" spc="30" dirty="0">
                <a:latin typeface="Noto Sans CJK JP Regular"/>
                <a:cs typeface="Noto Sans CJK JP Regular"/>
              </a:rPr>
              <a:t>的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6690630" y="5901309"/>
            <a:ext cx="92075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5" dirty="0">
                <a:latin typeface="DejaVu Serif"/>
                <a:cs typeface="DejaVu Serif"/>
              </a:rPr>
              <a:t>0</a:t>
            </a:r>
            <a:endParaRPr sz="900">
              <a:latin typeface="DejaVu Serif"/>
              <a:cs typeface="DejaVu Serif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3502419" y="5824347"/>
            <a:ext cx="3596640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30" dirty="0">
                <a:latin typeface="Noto Sans CJK JP Regular"/>
                <a:cs typeface="Noto Sans CJK JP Regular"/>
              </a:rPr>
              <a:t>真实类型</a:t>
            </a:r>
            <a:r>
              <a:rPr sz="1200" spc="-25" dirty="0">
                <a:latin typeface="DejaVu Serif"/>
                <a:cs typeface="DejaVu Serif"/>
              </a:rPr>
              <a:t>𝜃</a:t>
            </a:r>
            <a:r>
              <a:rPr sz="1350" spc="-37" baseline="-15432" dirty="0">
                <a:latin typeface="DejaVu Serif"/>
                <a:cs typeface="DejaVu Serif"/>
              </a:rPr>
              <a:t>0</a:t>
            </a:r>
            <a:r>
              <a:rPr sz="1200" spc="-25" dirty="0">
                <a:latin typeface="Noto Sans CJK JP Regular"/>
                <a:cs typeface="Noto Sans CJK JP Regular"/>
              </a:rPr>
              <a:t>，</a:t>
            </a:r>
            <a:r>
              <a:rPr sz="1200" spc="30" dirty="0">
                <a:latin typeface="Noto Sans CJK JP Regular"/>
                <a:cs typeface="Noto Sans CJK JP Regular"/>
              </a:rPr>
              <a:t>所以</a:t>
            </a:r>
            <a:r>
              <a:rPr sz="1200" spc="10" dirty="0">
                <a:latin typeface="Times New Roman"/>
                <a:cs typeface="Times New Roman"/>
              </a:rPr>
              <a:t>Agent1</a:t>
            </a:r>
            <a:r>
              <a:rPr sz="1200" spc="25" dirty="0">
                <a:latin typeface="Noto Sans CJK JP Regular"/>
                <a:cs typeface="Noto Sans CJK JP Regular"/>
              </a:rPr>
              <a:t>会根</a:t>
            </a:r>
            <a:r>
              <a:rPr sz="1200" spc="20" dirty="0">
                <a:latin typeface="Noto Sans CJK JP Regular"/>
                <a:cs typeface="Noto Sans CJK JP Regular"/>
              </a:rPr>
              <a:t>据</a:t>
            </a:r>
            <a:r>
              <a:rPr sz="1200" spc="5" dirty="0">
                <a:latin typeface="Times New Roman"/>
                <a:cs typeface="Times New Roman"/>
              </a:rPr>
              <a:t>Agent0</a:t>
            </a:r>
            <a:r>
              <a:rPr sz="1200" spc="25" dirty="0">
                <a:latin typeface="Noto Sans CJK JP Regular"/>
                <a:cs typeface="Noto Sans CJK JP Regular"/>
              </a:rPr>
              <a:t>的动</a:t>
            </a:r>
            <a:r>
              <a:rPr sz="1200" spc="30" dirty="0">
                <a:latin typeface="Noto Sans CJK JP Regular"/>
                <a:cs typeface="Noto Sans CJK JP Regular"/>
              </a:rPr>
              <a:t>作</a:t>
            </a:r>
            <a:r>
              <a:rPr sz="1200" spc="-60" dirty="0">
                <a:latin typeface="DejaVu Serif"/>
                <a:cs typeface="DejaVu Serif"/>
              </a:rPr>
              <a:t>𝑎</a:t>
            </a:r>
            <a:r>
              <a:rPr sz="1350" spc="-89" baseline="27777" dirty="0">
                <a:latin typeface="DejaVu Serif"/>
                <a:cs typeface="DejaVu Serif"/>
              </a:rPr>
              <a:t>∗</a:t>
            </a:r>
            <a:r>
              <a:rPr sz="1200" spc="20" dirty="0">
                <a:latin typeface="Noto Sans CJK JP Regular"/>
                <a:cs typeface="Noto Sans CJK JP Regular"/>
              </a:rPr>
              <a:t>选择</a:t>
            </a:r>
            <a:endParaRPr sz="1200">
              <a:latin typeface="Noto Sans CJK JP Regular"/>
              <a:cs typeface="Noto Sans CJK JP Regular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502420" y="6011033"/>
            <a:ext cx="2521585" cy="2133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200" spc="30" dirty="0">
                <a:latin typeface="Noto Sans CJK JP Regular"/>
                <a:cs typeface="Noto Sans CJK JP Regular"/>
              </a:rPr>
              <a:t>动作</a:t>
            </a:r>
            <a:r>
              <a:rPr sz="1200" spc="-50" dirty="0">
                <a:latin typeface="DejaVu Serif"/>
                <a:cs typeface="DejaVu Serif"/>
              </a:rPr>
              <a:t>𝑎</a:t>
            </a:r>
            <a:r>
              <a:rPr sz="1350" spc="-75" baseline="-15432" dirty="0">
                <a:latin typeface="DejaVu Serif"/>
                <a:cs typeface="DejaVu Serif"/>
              </a:rPr>
              <a:t>1</a:t>
            </a:r>
            <a:r>
              <a:rPr sz="1200" spc="30" dirty="0">
                <a:latin typeface="Noto Sans CJK JP Regular"/>
                <a:cs typeface="Noto Sans CJK JP Regular"/>
              </a:rPr>
              <a:t>来使自己的</a:t>
            </a:r>
            <a:r>
              <a:rPr sz="1200" spc="25" dirty="0">
                <a:solidFill>
                  <a:srgbClr val="29657E"/>
                </a:solidFill>
                <a:latin typeface="Noto Sans CJK JP Regular"/>
                <a:cs typeface="Noto Sans CJK JP Regular"/>
              </a:rPr>
              <a:t>期望收益最大化。</a:t>
            </a:r>
            <a:endParaRPr sz="1200" dirty="0">
              <a:latin typeface="Noto Sans CJK JP Regular"/>
              <a:cs typeface="Noto Sans CJK JP Regular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540280" y="4495926"/>
            <a:ext cx="224790" cy="298450"/>
          </a:xfrm>
          <a:custGeom>
            <a:avLst/>
            <a:gdLst/>
            <a:ahLst/>
            <a:cxnLst/>
            <a:rect l="l" t="t" r="r" b="b"/>
            <a:pathLst>
              <a:path w="224789" h="298450">
                <a:moveTo>
                  <a:pt x="224789" y="297941"/>
                </a:moveTo>
                <a:lnTo>
                  <a:pt x="224789" y="0"/>
                </a:lnTo>
                <a:lnTo>
                  <a:pt x="0" y="0"/>
                </a:lnTo>
                <a:lnTo>
                  <a:pt x="0" y="297941"/>
                </a:lnTo>
                <a:lnTo>
                  <a:pt x="5334" y="297941"/>
                </a:lnTo>
                <a:lnTo>
                  <a:pt x="5334" y="10667"/>
                </a:lnTo>
                <a:lnTo>
                  <a:pt x="11430" y="5333"/>
                </a:lnTo>
                <a:lnTo>
                  <a:pt x="11430" y="10667"/>
                </a:lnTo>
                <a:lnTo>
                  <a:pt x="214122" y="10667"/>
                </a:lnTo>
                <a:lnTo>
                  <a:pt x="214122" y="5333"/>
                </a:lnTo>
                <a:lnTo>
                  <a:pt x="219456" y="10667"/>
                </a:lnTo>
                <a:lnTo>
                  <a:pt x="219456" y="297941"/>
                </a:lnTo>
                <a:lnTo>
                  <a:pt x="224789" y="297941"/>
                </a:lnTo>
                <a:close/>
              </a:path>
              <a:path w="224789" h="298450">
                <a:moveTo>
                  <a:pt x="11430" y="10667"/>
                </a:moveTo>
                <a:lnTo>
                  <a:pt x="11430" y="5333"/>
                </a:lnTo>
                <a:lnTo>
                  <a:pt x="5334" y="10667"/>
                </a:lnTo>
                <a:lnTo>
                  <a:pt x="11430" y="10667"/>
                </a:lnTo>
                <a:close/>
              </a:path>
              <a:path w="224789" h="298450">
                <a:moveTo>
                  <a:pt x="11430" y="286511"/>
                </a:moveTo>
                <a:lnTo>
                  <a:pt x="11430" y="10667"/>
                </a:lnTo>
                <a:lnTo>
                  <a:pt x="5334" y="10667"/>
                </a:lnTo>
                <a:lnTo>
                  <a:pt x="5334" y="286511"/>
                </a:lnTo>
                <a:lnTo>
                  <a:pt x="11430" y="286511"/>
                </a:lnTo>
                <a:close/>
              </a:path>
              <a:path w="224789" h="298450">
                <a:moveTo>
                  <a:pt x="219456" y="286511"/>
                </a:moveTo>
                <a:lnTo>
                  <a:pt x="5334" y="286511"/>
                </a:lnTo>
                <a:lnTo>
                  <a:pt x="11430" y="292607"/>
                </a:lnTo>
                <a:lnTo>
                  <a:pt x="11430" y="297941"/>
                </a:lnTo>
                <a:lnTo>
                  <a:pt x="214122" y="297941"/>
                </a:lnTo>
                <a:lnTo>
                  <a:pt x="214122" y="292607"/>
                </a:lnTo>
                <a:lnTo>
                  <a:pt x="219456" y="286511"/>
                </a:lnTo>
                <a:close/>
              </a:path>
              <a:path w="224789" h="298450">
                <a:moveTo>
                  <a:pt x="11430" y="297941"/>
                </a:moveTo>
                <a:lnTo>
                  <a:pt x="11430" y="292607"/>
                </a:lnTo>
                <a:lnTo>
                  <a:pt x="5334" y="286511"/>
                </a:lnTo>
                <a:lnTo>
                  <a:pt x="5334" y="297941"/>
                </a:lnTo>
                <a:lnTo>
                  <a:pt x="11430" y="297941"/>
                </a:lnTo>
                <a:close/>
              </a:path>
              <a:path w="224789" h="298450">
                <a:moveTo>
                  <a:pt x="219456" y="10667"/>
                </a:moveTo>
                <a:lnTo>
                  <a:pt x="214122" y="5333"/>
                </a:lnTo>
                <a:lnTo>
                  <a:pt x="214122" y="10667"/>
                </a:lnTo>
                <a:lnTo>
                  <a:pt x="219456" y="10667"/>
                </a:lnTo>
                <a:close/>
              </a:path>
              <a:path w="224789" h="298450">
                <a:moveTo>
                  <a:pt x="219456" y="286511"/>
                </a:moveTo>
                <a:lnTo>
                  <a:pt x="219456" y="10667"/>
                </a:lnTo>
                <a:lnTo>
                  <a:pt x="214122" y="10667"/>
                </a:lnTo>
                <a:lnTo>
                  <a:pt x="214122" y="286511"/>
                </a:lnTo>
                <a:lnTo>
                  <a:pt x="219456" y="286511"/>
                </a:lnTo>
                <a:close/>
              </a:path>
              <a:path w="224789" h="298450">
                <a:moveTo>
                  <a:pt x="219456" y="297941"/>
                </a:moveTo>
                <a:lnTo>
                  <a:pt x="219456" y="286511"/>
                </a:lnTo>
                <a:lnTo>
                  <a:pt x="214122" y="292607"/>
                </a:lnTo>
                <a:lnTo>
                  <a:pt x="214122" y="297941"/>
                </a:lnTo>
                <a:lnTo>
                  <a:pt x="219456" y="297941"/>
                </a:lnTo>
                <a:close/>
              </a:path>
            </a:pathLst>
          </a:custGeom>
          <a:solidFill>
            <a:srgbClr val="2966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58390" y="4788535"/>
            <a:ext cx="0" cy="639445"/>
          </a:xfrm>
          <a:custGeom>
            <a:avLst/>
            <a:gdLst/>
            <a:ahLst/>
            <a:cxnLst/>
            <a:rect l="l" t="t" r="r" b="b"/>
            <a:pathLst>
              <a:path h="639445">
                <a:moveTo>
                  <a:pt x="0" y="0"/>
                </a:moveTo>
                <a:lnTo>
                  <a:pt x="0" y="639318"/>
                </a:lnTo>
              </a:path>
            </a:pathLst>
          </a:custGeom>
          <a:ln w="16763">
            <a:solidFill>
              <a:srgbClr val="2966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A81A6DE0-BDC4-423B-9538-14BD9AB80CB6}"/>
              </a:ext>
            </a:extLst>
          </p:cNvPr>
          <p:cNvSpPr/>
          <p:nvPr/>
        </p:nvSpPr>
        <p:spPr>
          <a:xfrm>
            <a:off x="2946042" y="1535836"/>
            <a:ext cx="48013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基于博弈论的无通信协同策略选择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D00EA5DC-A21A-42B3-B945-C05FEC1E89D0}"/>
              </a:ext>
            </a:extLst>
          </p:cNvPr>
          <p:cNvSpPr/>
          <p:nvPr/>
        </p:nvSpPr>
        <p:spPr>
          <a:xfrm>
            <a:off x="2162333" y="2788356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不完全信息下多机器人协同博弈模型求解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8897DBD-FFDD-4C2E-925E-F1F4E85B5E05}"/>
              </a:ext>
            </a:extLst>
          </p:cNvPr>
          <p:cNvSpPr/>
          <p:nvPr/>
        </p:nvSpPr>
        <p:spPr>
          <a:xfrm>
            <a:off x="501281" y="123825"/>
            <a:ext cx="42883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四</a:t>
            </a:r>
            <a:r>
              <a:rPr lang="zh-CN" altLang="en-US" sz="3200" dirty="0" smtClean="0"/>
              <a:t>、多</a:t>
            </a:r>
            <a:r>
              <a:rPr lang="zh-CN" altLang="en-US" sz="3200" dirty="0"/>
              <a:t>机器人任务分配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3">
            <a:extLst>
              <a:ext uri="{FF2B5EF4-FFF2-40B4-BE49-F238E27FC236}">
                <a16:creationId xmlns:a16="http://schemas.microsoft.com/office/drawing/2014/main" id="{C6549152-143D-4755-B6C0-A3D0F57D27AA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4366831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/>
              <a:t>一、多机器人系统</a:t>
            </a:r>
            <a:r>
              <a:rPr lang="zh-CN" altLang="en-US" sz="3200" kern="0" dirty="0" smtClean="0"/>
              <a:t>简介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4CD1525-60CF-4634-ACBA-D55EF0033CC7}"/>
              </a:ext>
            </a:extLst>
          </p:cNvPr>
          <p:cNvSpPr/>
          <p:nvPr/>
        </p:nvSpPr>
        <p:spPr>
          <a:xfrm>
            <a:off x="3021063" y="2181225"/>
            <a:ext cx="46512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zh-CN" sz="2400" dirty="0">
                <a:latin typeface="Times New Roman"/>
                <a:cs typeface="Times New Roman"/>
              </a:rPr>
              <a:t>1.3</a:t>
            </a:r>
            <a:r>
              <a:rPr lang="zh-CN" altLang="en-US" sz="2400" spc="-70" dirty="0">
                <a:latin typeface="Times New Roman"/>
                <a:cs typeface="Times New Roman"/>
              </a:rPr>
              <a:t> </a:t>
            </a:r>
            <a:r>
              <a:rPr lang="zh-CN" altLang="en-US" sz="2400" dirty="0">
                <a:latin typeface="Droid Sans Fallback"/>
                <a:cs typeface="Droid Sans Fallback"/>
              </a:rPr>
              <a:t>多机器人系统的社会行为特征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00BABDE-A28C-4F48-927A-74861AD2AF99}"/>
              </a:ext>
            </a:extLst>
          </p:cNvPr>
          <p:cNvSpPr/>
          <p:nvPr/>
        </p:nvSpPr>
        <p:spPr>
          <a:xfrm>
            <a:off x="2222500" y="3248025"/>
            <a:ext cx="7459061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spc="5" dirty="0">
                <a:latin typeface="Droid Sans Fallback"/>
                <a:cs typeface="Droid Sans Fallback"/>
              </a:rPr>
              <a:t>群体大小</a:t>
            </a:r>
            <a:r>
              <a:rPr lang="zh-CN" altLang="en-US" sz="2000" spc="5" dirty="0">
                <a:latin typeface="Droid Sans Fallback"/>
                <a:cs typeface="Droid Sans Fallback"/>
              </a:rPr>
              <a:t>：是指机器人数量</a:t>
            </a:r>
            <a:r>
              <a:rPr lang="zh-CN" altLang="en-US" sz="2000" spc="5" dirty="0" smtClean="0">
                <a:latin typeface="Droid Sans Fallback"/>
                <a:cs typeface="Droid Sans Fallback"/>
              </a:rPr>
              <a:t>规模</a:t>
            </a:r>
            <a:r>
              <a:rPr lang="zh-CN" altLang="en-US" sz="2000" dirty="0" smtClean="0">
                <a:latin typeface="Times New Roman"/>
                <a:cs typeface="Times New Roman"/>
              </a:rPr>
              <a:t>（</a:t>
            </a:r>
            <a:r>
              <a:rPr lang="zh-CN" altLang="en-US" sz="2000" spc="5" dirty="0" smtClean="0">
                <a:latin typeface="Droid Sans Fallback"/>
                <a:cs typeface="Droid Sans Fallback"/>
              </a:rPr>
              <a:t>有限群</a:t>
            </a:r>
            <a:r>
              <a:rPr lang="en-US" altLang="zh-CN" sz="2000" spc="5" dirty="0" smtClean="0">
                <a:latin typeface="Droid Sans Fallback"/>
                <a:cs typeface="Droid Sans Fallback"/>
              </a:rPr>
              <a:t>Vs</a:t>
            </a:r>
            <a:r>
              <a:rPr lang="zh-CN" altLang="en-US" sz="2000" spc="5" dirty="0" smtClean="0">
                <a:latin typeface="Droid Sans Fallback"/>
                <a:cs typeface="Droid Sans Fallback"/>
              </a:rPr>
              <a:t>无限群</a:t>
            </a:r>
            <a:r>
              <a:rPr lang="zh-CN" altLang="en-US" sz="2000" dirty="0" smtClean="0">
                <a:latin typeface="Times New Roman"/>
                <a:cs typeface="Times New Roman"/>
              </a:rPr>
              <a:t>）</a:t>
            </a:r>
            <a:r>
              <a:rPr lang="zh-CN" altLang="en-US" sz="2000" spc="5" dirty="0" smtClean="0">
                <a:latin typeface="Droid Sans Fallback"/>
                <a:cs typeface="Droid Sans Fallback"/>
              </a:rPr>
              <a:t>。</a:t>
            </a:r>
            <a:endParaRPr lang="en-US" altLang="zh-CN" sz="2000" spc="5" dirty="0">
              <a:latin typeface="Droid Sans Fallback"/>
              <a:cs typeface="Droid Sans Fallback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spc="5" dirty="0">
              <a:latin typeface="Droid Sans Fallback"/>
              <a:cs typeface="Droid Sans Fallback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积极或非积极合作</a:t>
            </a:r>
            <a:r>
              <a:rPr lang="zh-CN" altLang="en-US" sz="2000" dirty="0"/>
              <a:t>：即有意识的合作还是无意识的合作。</a:t>
            </a: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独立级别</a:t>
            </a:r>
            <a:r>
              <a:rPr lang="zh-CN" altLang="en-US" sz="2000" dirty="0"/>
              <a:t>：是分散式，集中式，还是二者混合式。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460500" y="2916246"/>
            <a:ext cx="3940301" cy="28276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75300" y="2916246"/>
            <a:ext cx="3885340" cy="282763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94412C8-5376-4B6E-99A8-FB8D33FE910C}"/>
              </a:ext>
            </a:extLst>
          </p:cNvPr>
          <p:cNvSpPr/>
          <p:nvPr/>
        </p:nvSpPr>
        <p:spPr>
          <a:xfrm>
            <a:off x="189927" y="43144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i="1" u="sng" dirty="0"/>
              <a:t>多机器人编队控制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1EED9FC-75F5-405D-8A56-EAE8B3D7CD2E}"/>
              </a:ext>
            </a:extLst>
          </p:cNvPr>
          <p:cNvSpPr/>
          <p:nvPr/>
        </p:nvSpPr>
        <p:spPr>
          <a:xfrm>
            <a:off x="3461808" y="1357300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多机器人环航编队控制背景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BB16C21-3BA9-4827-A690-F1C48FDF2574}"/>
              </a:ext>
            </a:extLst>
          </p:cNvPr>
          <p:cNvSpPr/>
          <p:nvPr/>
        </p:nvSpPr>
        <p:spPr>
          <a:xfrm>
            <a:off x="1460500" y="2359776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仿生背景：海豚协作围捕目标鱼群的四个阶段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8B18D36-ADD2-4F06-A9FE-075DEF6766FE}"/>
              </a:ext>
            </a:extLst>
          </p:cNvPr>
          <p:cNvSpPr/>
          <p:nvPr/>
        </p:nvSpPr>
        <p:spPr>
          <a:xfrm>
            <a:off x="4434923" y="6115689"/>
            <a:ext cx="22807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zh-CN" altLang="en-US" spc="5" dirty="0">
                <a:latin typeface="Droid Sans Fallback"/>
                <a:cs typeface="Droid Sans Fallback"/>
              </a:rPr>
              <a:t>宽吻海豚和飞旋海豚</a:t>
            </a:r>
            <a:endParaRPr lang="zh-CN" altLang="en-US" dirty="0">
              <a:latin typeface="Droid Sans Fallback"/>
              <a:cs typeface="Droid Sans Fallback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966187" y="2930017"/>
            <a:ext cx="5560625" cy="29777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592971" y="3230879"/>
            <a:ext cx="868044" cy="1959610"/>
          </a:xfrm>
          <a:custGeom>
            <a:avLst/>
            <a:gdLst/>
            <a:ahLst/>
            <a:cxnLst/>
            <a:rect l="l" t="t" r="r" b="b"/>
            <a:pathLst>
              <a:path w="868045" h="1959610">
                <a:moveTo>
                  <a:pt x="49530" y="1909572"/>
                </a:moveTo>
                <a:lnTo>
                  <a:pt x="49530" y="1733550"/>
                </a:lnTo>
                <a:lnTo>
                  <a:pt x="0" y="1733550"/>
                </a:lnTo>
                <a:lnTo>
                  <a:pt x="0" y="1933956"/>
                </a:lnTo>
                <a:lnTo>
                  <a:pt x="25146" y="1933956"/>
                </a:lnTo>
                <a:lnTo>
                  <a:pt x="25146" y="1909572"/>
                </a:lnTo>
                <a:lnTo>
                  <a:pt x="49530" y="1909572"/>
                </a:lnTo>
                <a:close/>
              </a:path>
              <a:path w="868045" h="1959610">
                <a:moveTo>
                  <a:pt x="216408" y="1959102"/>
                </a:moveTo>
                <a:lnTo>
                  <a:pt x="216408" y="1909572"/>
                </a:lnTo>
                <a:lnTo>
                  <a:pt x="25146" y="1909572"/>
                </a:lnTo>
                <a:lnTo>
                  <a:pt x="25146" y="1933956"/>
                </a:lnTo>
                <a:lnTo>
                  <a:pt x="49530" y="1933956"/>
                </a:lnTo>
                <a:lnTo>
                  <a:pt x="49530" y="1959102"/>
                </a:lnTo>
                <a:lnTo>
                  <a:pt x="216408" y="1959102"/>
                </a:lnTo>
                <a:close/>
              </a:path>
              <a:path w="868045" h="1959610">
                <a:moveTo>
                  <a:pt x="49530" y="1959102"/>
                </a:moveTo>
                <a:lnTo>
                  <a:pt x="49530" y="1933956"/>
                </a:lnTo>
                <a:lnTo>
                  <a:pt x="25146" y="1933956"/>
                </a:lnTo>
                <a:lnTo>
                  <a:pt x="25146" y="1959102"/>
                </a:lnTo>
                <a:lnTo>
                  <a:pt x="49530" y="1959102"/>
                </a:lnTo>
                <a:close/>
              </a:path>
              <a:path w="868045" h="1959610">
                <a:moveTo>
                  <a:pt x="49530" y="1583436"/>
                </a:moveTo>
                <a:lnTo>
                  <a:pt x="49530" y="1383030"/>
                </a:lnTo>
                <a:lnTo>
                  <a:pt x="0" y="1383030"/>
                </a:lnTo>
                <a:lnTo>
                  <a:pt x="0" y="1583436"/>
                </a:lnTo>
                <a:lnTo>
                  <a:pt x="49530" y="1583436"/>
                </a:lnTo>
                <a:close/>
              </a:path>
              <a:path w="868045" h="1959610">
                <a:moveTo>
                  <a:pt x="49530" y="1232916"/>
                </a:moveTo>
                <a:lnTo>
                  <a:pt x="49530" y="1032510"/>
                </a:lnTo>
                <a:lnTo>
                  <a:pt x="0" y="1032510"/>
                </a:lnTo>
                <a:lnTo>
                  <a:pt x="0" y="1232916"/>
                </a:lnTo>
                <a:lnTo>
                  <a:pt x="49530" y="1232916"/>
                </a:lnTo>
                <a:close/>
              </a:path>
              <a:path w="868045" h="1959610">
                <a:moveTo>
                  <a:pt x="49530" y="881634"/>
                </a:moveTo>
                <a:lnTo>
                  <a:pt x="49530" y="681228"/>
                </a:lnTo>
                <a:lnTo>
                  <a:pt x="0" y="681228"/>
                </a:lnTo>
                <a:lnTo>
                  <a:pt x="0" y="881634"/>
                </a:lnTo>
                <a:lnTo>
                  <a:pt x="49530" y="881634"/>
                </a:lnTo>
                <a:close/>
              </a:path>
              <a:path w="868045" h="1959610">
                <a:moveTo>
                  <a:pt x="49530" y="531114"/>
                </a:moveTo>
                <a:lnTo>
                  <a:pt x="49530" y="330708"/>
                </a:lnTo>
                <a:lnTo>
                  <a:pt x="0" y="330708"/>
                </a:lnTo>
                <a:lnTo>
                  <a:pt x="0" y="531114"/>
                </a:lnTo>
                <a:lnTo>
                  <a:pt x="49530" y="531114"/>
                </a:lnTo>
                <a:close/>
              </a:path>
              <a:path w="868045" h="1959610">
                <a:moveTo>
                  <a:pt x="70866" y="50292"/>
                </a:moveTo>
                <a:lnTo>
                  <a:pt x="70866" y="0"/>
                </a:lnTo>
                <a:lnTo>
                  <a:pt x="0" y="0"/>
                </a:lnTo>
                <a:lnTo>
                  <a:pt x="0" y="179832"/>
                </a:lnTo>
                <a:lnTo>
                  <a:pt x="25146" y="179832"/>
                </a:lnTo>
                <a:lnTo>
                  <a:pt x="25146" y="50292"/>
                </a:lnTo>
                <a:lnTo>
                  <a:pt x="49530" y="25146"/>
                </a:lnTo>
                <a:lnTo>
                  <a:pt x="49530" y="50292"/>
                </a:lnTo>
                <a:lnTo>
                  <a:pt x="70866" y="50292"/>
                </a:lnTo>
                <a:close/>
              </a:path>
              <a:path w="868045" h="1959610">
                <a:moveTo>
                  <a:pt x="49530" y="50292"/>
                </a:moveTo>
                <a:lnTo>
                  <a:pt x="49530" y="25146"/>
                </a:lnTo>
                <a:lnTo>
                  <a:pt x="25146" y="50292"/>
                </a:lnTo>
                <a:lnTo>
                  <a:pt x="49530" y="50292"/>
                </a:lnTo>
                <a:close/>
              </a:path>
              <a:path w="868045" h="1959610">
                <a:moveTo>
                  <a:pt x="49530" y="179832"/>
                </a:moveTo>
                <a:lnTo>
                  <a:pt x="49530" y="50292"/>
                </a:lnTo>
                <a:lnTo>
                  <a:pt x="25146" y="50292"/>
                </a:lnTo>
                <a:lnTo>
                  <a:pt x="25146" y="179832"/>
                </a:lnTo>
                <a:lnTo>
                  <a:pt x="49530" y="179832"/>
                </a:lnTo>
                <a:close/>
              </a:path>
              <a:path w="868045" h="1959610">
                <a:moveTo>
                  <a:pt x="421386" y="50292"/>
                </a:moveTo>
                <a:lnTo>
                  <a:pt x="421386" y="0"/>
                </a:lnTo>
                <a:lnTo>
                  <a:pt x="220980" y="0"/>
                </a:lnTo>
                <a:lnTo>
                  <a:pt x="220980" y="50292"/>
                </a:lnTo>
                <a:lnTo>
                  <a:pt x="421386" y="50292"/>
                </a:lnTo>
                <a:close/>
              </a:path>
              <a:path w="868045" h="1959610">
                <a:moveTo>
                  <a:pt x="771905" y="50292"/>
                </a:moveTo>
                <a:lnTo>
                  <a:pt x="771905" y="0"/>
                </a:lnTo>
                <a:lnTo>
                  <a:pt x="571500" y="0"/>
                </a:lnTo>
                <a:lnTo>
                  <a:pt x="571500" y="50292"/>
                </a:lnTo>
                <a:lnTo>
                  <a:pt x="771905" y="50292"/>
                </a:lnTo>
                <a:close/>
              </a:path>
              <a:path w="868045" h="1959610">
                <a:moveTo>
                  <a:pt x="867918" y="305562"/>
                </a:moveTo>
                <a:lnTo>
                  <a:pt x="867918" y="105156"/>
                </a:lnTo>
                <a:lnTo>
                  <a:pt x="817626" y="105156"/>
                </a:lnTo>
                <a:lnTo>
                  <a:pt x="817626" y="305562"/>
                </a:lnTo>
                <a:lnTo>
                  <a:pt x="867918" y="305562"/>
                </a:lnTo>
                <a:close/>
              </a:path>
              <a:path w="868045" h="1959610">
                <a:moveTo>
                  <a:pt x="867918" y="656081"/>
                </a:moveTo>
                <a:lnTo>
                  <a:pt x="867918" y="455675"/>
                </a:lnTo>
                <a:lnTo>
                  <a:pt x="817626" y="455675"/>
                </a:lnTo>
                <a:lnTo>
                  <a:pt x="817626" y="656081"/>
                </a:lnTo>
                <a:lnTo>
                  <a:pt x="867918" y="656081"/>
                </a:lnTo>
                <a:close/>
              </a:path>
              <a:path w="868045" h="1959610">
                <a:moveTo>
                  <a:pt x="867918" y="1007363"/>
                </a:moveTo>
                <a:lnTo>
                  <a:pt x="867918" y="806958"/>
                </a:lnTo>
                <a:lnTo>
                  <a:pt x="817626" y="806958"/>
                </a:lnTo>
                <a:lnTo>
                  <a:pt x="817626" y="1007363"/>
                </a:lnTo>
                <a:lnTo>
                  <a:pt x="867918" y="1007363"/>
                </a:lnTo>
                <a:close/>
              </a:path>
              <a:path w="868045" h="1959610">
                <a:moveTo>
                  <a:pt x="867918" y="1357884"/>
                </a:moveTo>
                <a:lnTo>
                  <a:pt x="867918" y="1157478"/>
                </a:lnTo>
                <a:lnTo>
                  <a:pt x="817626" y="1157478"/>
                </a:lnTo>
                <a:lnTo>
                  <a:pt x="817626" y="1357884"/>
                </a:lnTo>
                <a:lnTo>
                  <a:pt x="867918" y="1357884"/>
                </a:lnTo>
                <a:close/>
              </a:path>
              <a:path w="868045" h="1959610">
                <a:moveTo>
                  <a:pt x="867918" y="1709165"/>
                </a:moveTo>
                <a:lnTo>
                  <a:pt x="867918" y="1508760"/>
                </a:lnTo>
                <a:lnTo>
                  <a:pt x="817626" y="1508760"/>
                </a:lnTo>
                <a:lnTo>
                  <a:pt x="817626" y="1709165"/>
                </a:lnTo>
                <a:lnTo>
                  <a:pt x="867918" y="1709165"/>
                </a:lnTo>
                <a:close/>
              </a:path>
              <a:path w="868045" h="1959610">
                <a:moveTo>
                  <a:pt x="842771" y="1909572"/>
                </a:moveTo>
                <a:lnTo>
                  <a:pt x="717041" y="1909572"/>
                </a:lnTo>
                <a:lnTo>
                  <a:pt x="717041" y="1959102"/>
                </a:lnTo>
                <a:lnTo>
                  <a:pt x="817625" y="1959102"/>
                </a:lnTo>
                <a:lnTo>
                  <a:pt x="817625" y="1933956"/>
                </a:lnTo>
                <a:lnTo>
                  <a:pt x="842771" y="1909572"/>
                </a:lnTo>
                <a:close/>
              </a:path>
              <a:path w="868045" h="1959610">
                <a:moveTo>
                  <a:pt x="867918" y="1959102"/>
                </a:moveTo>
                <a:lnTo>
                  <a:pt x="867918" y="1859280"/>
                </a:lnTo>
                <a:lnTo>
                  <a:pt x="817625" y="1859280"/>
                </a:lnTo>
                <a:lnTo>
                  <a:pt x="817625" y="1909572"/>
                </a:lnTo>
                <a:lnTo>
                  <a:pt x="842771" y="1909572"/>
                </a:lnTo>
                <a:lnTo>
                  <a:pt x="842771" y="1959102"/>
                </a:lnTo>
                <a:lnTo>
                  <a:pt x="867918" y="1959102"/>
                </a:lnTo>
                <a:close/>
              </a:path>
              <a:path w="868045" h="1959610">
                <a:moveTo>
                  <a:pt x="842771" y="1959102"/>
                </a:moveTo>
                <a:lnTo>
                  <a:pt x="842771" y="1909572"/>
                </a:lnTo>
                <a:lnTo>
                  <a:pt x="817625" y="1933956"/>
                </a:lnTo>
                <a:lnTo>
                  <a:pt x="817625" y="1959102"/>
                </a:lnTo>
                <a:lnTo>
                  <a:pt x="842771" y="1959102"/>
                </a:lnTo>
                <a:close/>
              </a:path>
              <a:path w="868045" h="1959610">
                <a:moveTo>
                  <a:pt x="566928" y="1959102"/>
                </a:moveTo>
                <a:lnTo>
                  <a:pt x="566928" y="1909572"/>
                </a:lnTo>
                <a:lnTo>
                  <a:pt x="366522" y="1909572"/>
                </a:lnTo>
                <a:lnTo>
                  <a:pt x="366522" y="1959102"/>
                </a:lnTo>
                <a:lnTo>
                  <a:pt x="566928" y="195910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947110" y="5305425"/>
            <a:ext cx="1219200" cy="3359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100" spc="5" dirty="0" err="1">
                <a:latin typeface="Droid Sans Fallback"/>
                <a:cs typeface="Droid Sans Fallback"/>
              </a:rPr>
              <a:t>第三阶段</a:t>
            </a:r>
            <a:endParaRPr sz="2100" dirty="0">
              <a:latin typeface="Droid Sans Fallback"/>
              <a:cs typeface="Droid Sans Fallback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6324511-B09C-4B44-9A77-EE93DD310312}"/>
              </a:ext>
            </a:extLst>
          </p:cNvPr>
          <p:cNvSpPr/>
          <p:nvPr/>
        </p:nvSpPr>
        <p:spPr>
          <a:xfrm>
            <a:off x="189927" y="43144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i="1" u="sng" dirty="0"/>
              <a:t>多机器人编队控制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53E824E-56E8-4470-97E8-F55EC9D53B81}"/>
              </a:ext>
            </a:extLst>
          </p:cNvPr>
          <p:cNvSpPr/>
          <p:nvPr/>
        </p:nvSpPr>
        <p:spPr>
          <a:xfrm>
            <a:off x="3461808" y="1357300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多机器人环航编队控制背景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B90AA59-BD52-4CB7-A3DB-0182CCEE7986}"/>
              </a:ext>
            </a:extLst>
          </p:cNvPr>
          <p:cNvSpPr/>
          <p:nvPr/>
        </p:nvSpPr>
        <p:spPr>
          <a:xfrm>
            <a:off x="857135" y="2338732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仿生背景：海豚协作围捕目标鱼群的四个阶段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B835901-2AD6-4CCB-B3E5-4C960E7D5900}"/>
              </a:ext>
            </a:extLst>
          </p:cNvPr>
          <p:cNvSpPr/>
          <p:nvPr/>
        </p:nvSpPr>
        <p:spPr>
          <a:xfrm>
            <a:off x="6718300" y="2945384"/>
            <a:ext cx="21047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飞旋海豚针对目标 鱼群进行协同围捕 的水下声呐图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4510204" y="4100466"/>
            <a:ext cx="1198036" cy="1223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95456" y="4787790"/>
            <a:ext cx="334517" cy="3467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84026" y="4292490"/>
            <a:ext cx="336042" cy="3246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86946" y="4792361"/>
            <a:ext cx="348995" cy="3368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84660" y="4274963"/>
            <a:ext cx="337565" cy="3352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13099" y="4598262"/>
            <a:ext cx="203807" cy="47222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23672" y="4086646"/>
            <a:ext cx="1189469" cy="11653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282702" y="4254390"/>
            <a:ext cx="325374" cy="33756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104138" y="3942731"/>
            <a:ext cx="327647" cy="3154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584454" y="5067443"/>
            <a:ext cx="356616" cy="30784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426464" y="4747404"/>
            <a:ext cx="321551" cy="33375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035558" y="4358784"/>
            <a:ext cx="0" cy="148590"/>
          </a:xfrm>
          <a:custGeom>
            <a:avLst/>
            <a:gdLst/>
            <a:ahLst/>
            <a:cxnLst/>
            <a:rect l="l" t="t" r="r" b="b"/>
            <a:pathLst>
              <a:path h="148589">
                <a:moveTo>
                  <a:pt x="0" y="148589"/>
                </a:moveTo>
                <a:lnTo>
                  <a:pt x="0" y="0"/>
                </a:lnTo>
              </a:path>
            </a:pathLst>
          </a:custGeom>
          <a:ln w="18249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002030" y="4265819"/>
            <a:ext cx="67310" cy="101600"/>
          </a:xfrm>
          <a:custGeom>
            <a:avLst/>
            <a:gdLst/>
            <a:ahLst/>
            <a:cxnLst/>
            <a:rect l="l" t="t" r="r" b="b"/>
            <a:pathLst>
              <a:path w="67310" h="101600">
                <a:moveTo>
                  <a:pt x="67056" y="101346"/>
                </a:moveTo>
                <a:lnTo>
                  <a:pt x="33527" y="0"/>
                </a:lnTo>
                <a:lnTo>
                  <a:pt x="0" y="101346"/>
                </a:lnTo>
                <a:lnTo>
                  <a:pt x="67056" y="10134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935867" y="4541925"/>
            <a:ext cx="198155" cy="20750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155439" y="5482225"/>
            <a:ext cx="364426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026285" algn="l"/>
              </a:tabLst>
            </a:pPr>
            <a:r>
              <a:rPr sz="2100" spc="5" dirty="0">
                <a:latin typeface="Droid Sans Fallback"/>
                <a:cs typeface="Droid Sans Fallback"/>
              </a:rPr>
              <a:t>对敌监视和威慑	保护重要成员</a:t>
            </a:r>
            <a:endParaRPr sz="2100">
              <a:latin typeface="Droid Sans Fallback"/>
              <a:cs typeface="Droid Sans Fallback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1903996" y="4200034"/>
            <a:ext cx="1768348" cy="44780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704606" y="4688730"/>
            <a:ext cx="2228850" cy="68198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404884" y="4568334"/>
            <a:ext cx="623316" cy="61124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713750" y="4417457"/>
            <a:ext cx="623316" cy="61167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287280" y="4417457"/>
            <a:ext cx="623316" cy="61167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19946" y="4273440"/>
            <a:ext cx="623316" cy="61167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246642" y="5482987"/>
            <a:ext cx="109537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5" dirty="0">
                <a:latin typeface="Droid Sans Fallback"/>
                <a:cs typeface="Droid Sans Fallback"/>
              </a:rPr>
              <a:t>巡逻区域</a:t>
            </a:r>
            <a:endParaRPr sz="2100">
              <a:latin typeface="Droid Sans Fallback"/>
              <a:cs typeface="Droid Sans Fallback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85FAAB4-6E91-4D68-B0D7-2F23408C48FE}"/>
              </a:ext>
            </a:extLst>
          </p:cNvPr>
          <p:cNvSpPr/>
          <p:nvPr/>
        </p:nvSpPr>
        <p:spPr>
          <a:xfrm>
            <a:off x="189927" y="43144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i="1" u="sng" dirty="0"/>
              <a:t>多机器人编队控制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231C8609-1032-4E2A-8F7A-ACF91B25F4E4}"/>
              </a:ext>
            </a:extLst>
          </p:cNvPr>
          <p:cNvSpPr/>
          <p:nvPr/>
        </p:nvSpPr>
        <p:spPr>
          <a:xfrm>
            <a:off x="3407707" y="2002068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多机器人环航编队控制背景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9C8847B-AD57-4CA4-8952-EDE89B4BE9FD}"/>
              </a:ext>
            </a:extLst>
          </p:cNvPr>
          <p:cNvSpPr/>
          <p:nvPr/>
        </p:nvSpPr>
        <p:spPr>
          <a:xfrm>
            <a:off x="1923735" y="323173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环航编队控制的潜在应用场景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2125346" y="3363297"/>
            <a:ext cx="2799080" cy="24474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206590" y="5978410"/>
            <a:ext cx="2701961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13384" marR="5080" indent="-401320">
              <a:lnSpc>
                <a:spcPct val="100000"/>
              </a:lnSpc>
              <a:spcBef>
                <a:spcPts val="105"/>
              </a:spcBef>
            </a:pPr>
            <a:r>
              <a:rPr dirty="0" err="1"/>
              <a:t>环绕围捕控制的仿生机制</a:t>
            </a:r>
            <a:endParaRPr dirty="0"/>
          </a:p>
        </p:txBody>
      </p:sp>
      <p:sp>
        <p:nvSpPr>
          <p:cNvPr id="12" name="object 12"/>
          <p:cNvSpPr/>
          <p:nvPr/>
        </p:nvSpPr>
        <p:spPr>
          <a:xfrm>
            <a:off x="6465601" y="3497646"/>
            <a:ext cx="0" cy="264160"/>
          </a:xfrm>
          <a:custGeom>
            <a:avLst/>
            <a:gdLst/>
            <a:ahLst/>
            <a:cxnLst/>
            <a:rect l="l" t="t" r="r" b="b"/>
            <a:pathLst>
              <a:path h="264160">
                <a:moveTo>
                  <a:pt x="0" y="0"/>
                </a:moveTo>
                <a:lnTo>
                  <a:pt x="0" y="263652"/>
                </a:lnTo>
              </a:path>
            </a:pathLst>
          </a:custGeom>
          <a:ln w="10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32835" y="3497646"/>
            <a:ext cx="0" cy="264160"/>
          </a:xfrm>
          <a:custGeom>
            <a:avLst/>
            <a:gdLst/>
            <a:ahLst/>
            <a:cxnLst/>
            <a:rect l="l" t="t" r="r" b="b"/>
            <a:pathLst>
              <a:path h="264160">
                <a:moveTo>
                  <a:pt x="0" y="0"/>
                </a:moveTo>
                <a:lnTo>
                  <a:pt x="0" y="263652"/>
                </a:lnTo>
              </a:path>
            </a:pathLst>
          </a:custGeom>
          <a:ln w="10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127779" y="3497646"/>
            <a:ext cx="0" cy="264160"/>
          </a:xfrm>
          <a:custGeom>
            <a:avLst/>
            <a:gdLst/>
            <a:ahLst/>
            <a:cxnLst/>
            <a:rect l="l" t="t" r="r" b="b"/>
            <a:pathLst>
              <a:path h="264160">
                <a:moveTo>
                  <a:pt x="0" y="0"/>
                </a:moveTo>
                <a:lnTo>
                  <a:pt x="0" y="263652"/>
                </a:lnTo>
              </a:path>
            </a:pathLst>
          </a:custGeom>
          <a:ln w="10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095013" y="3497646"/>
            <a:ext cx="0" cy="264160"/>
          </a:xfrm>
          <a:custGeom>
            <a:avLst/>
            <a:gdLst/>
            <a:ahLst/>
            <a:cxnLst/>
            <a:rect l="l" t="t" r="r" b="b"/>
            <a:pathLst>
              <a:path h="264160">
                <a:moveTo>
                  <a:pt x="0" y="0"/>
                </a:moveTo>
                <a:lnTo>
                  <a:pt x="0" y="263652"/>
                </a:lnTo>
              </a:path>
            </a:pathLst>
          </a:custGeom>
          <a:ln w="10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367047" y="3547937"/>
            <a:ext cx="109855" cy="0"/>
          </a:xfrm>
          <a:custGeom>
            <a:avLst/>
            <a:gdLst/>
            <a:ahLst/>
            <a:cxnLst/>
            <a:rect l="l" t="t" r="r" b="b"/>
            <a:pathLst>
              <a:path w="109854">
                <a:moveTo>
                  <a:pt x="0" y="0"/>
                </a:moveTo>
                <a:lnTo>
                  <a:pt x="109728" y="0"/>
                </a:lnTo>
              </a:path>
            </a:pathLst>
          </a:custGeom>
          <a:ln w="1088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100846" y="3672695"/>
            <a:ext cx="296545" cy="1797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000" i="1" dirty="0">
                <a:latin typeface="Times New Roman"/>
                <a:cs typeface="Times New Roman"/>
              </a:rPr>
              <a:t>t</a:t>
            </a:r>
            <a:r>
              <a:rPr sz="1000" i="1" spc="-204" dirty="0">
                <a:latin typeface="Times New Roman"/>
                <a:cs typeface="Times New Roman"/>
              </a:rPr>
              <a:t> </a:t>
            </a:r>
            <a:r>
              <a:rPr sz="1000" spc="30" dirty="0">
                <a:latin typeface="Symbol"/>
                <a:cs typeface="Symbol"/>
              </a:rPr>
              <a:t>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527059" y="3450162"/>
            <a:ext cx="3517265" cy="292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20" dirty="0">
                <a:latin typeface="Droid Sans Fallback"/>
                <a:cs typeface="Droid Sans Fallback"/>
              </a:rPr>
              <a:t>（</a:t>
            </a:r>
            <a:r>
              <a:rPr sz="1550" spc="20" dirty="0">
                <a:latin typeface="Times New Roman"/>
                <a:cs typeface="Times New Roman"/>
              </a:rPr>
              <a:t>1</a:t>
            </a:r>
            <a:r>
              <a:rPr sz="1550" spc="20" dirty="0">
                <a:latin typeface="Droid Sans Fallback"/>
                <a:cs typeface="Droid Sans Fallback"/>
              </a:rPr>
              <a:t>） </a:t>
            </a:r>
            <a:r>
              <a:rPr sz="1750" spc="-15" dirty="0">
                <a:latin typeface="Times New Roman"/>
                <a:cs typeface="Times New Roman"/>
              </a:rPr>
              <a:t>lim</a:t>
            </a:r>
            <a:r>
              <a:rPr sz="1750" spc="90" dirty="0">
                <a:latin typeface="Times New Roman"/>
                <a:cs typeface="Times New Roman"/>
              </a:rPr>
              <a:t> </a:t>
            </a:r>
            <a:r>
              <a:rPr sz="1750" i="1" spc="-25" dirty="0">
                <a:latin typeface="Times New Roman"/>
                <a:cs typeface="Times New Roman"/>
              </a:rPr>
              <a:t>p</a:t>
            </a:r>
            <a:r>
              <a:rPr sz="1500" i="1" spc="-37" baseline="-25000" dirty="0">
                <a:latin typeface="Times New Roman"/>
                <a:cs typeface="Times New Roman"/>
              </a:rPr>
              <a:t>i</a:t>
            </a:r>
            <a:r>
              <a:rPr sz="1500" i="1" spc="44" baseline="-2500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</a:t>
            </a:r>
            <a:r>
              <a:rPr sz="1750" spc="50" dirty="0">
                <a:latin typeface="Times New Roman"/>
                <a:cs typeface="Times New Roman"/>
              </a:rPr>
              <a:t> </a:t>
            </a:r>
            <a:r>
              <a:rPr sz="1750" i="1" spc="-25" dirty="0">
                <a:latin typeface="Times New Roman"/>
                <a:cs typeface="Times New Roman"/>
              </a:rPr>
              <a:t>p</a:t>
            </a:r>
            <a:r>
              <a:rPr sz="1500" i="1" spc="-37" baseline="-25000" dirty="0">
                <a:latin typeface="Times New Roman"/>
                <a:cs typeface="Times New Roman"/>
              </a:rPr>
              <a:t>t</a:t>
            </a:r>
            <a:r>
              <a:rPr sz="1500" i="1" spc="270" baseline="-25000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</a:t>
            </a:r>
            <a:r>
              <a:rPr sz="1750" spc="-55" dirty="0">
                <a:latin typeface="Times New Roman"/>
                <a:cs typeface="Times New Roman"/>
              </a:rPr>
              <a:t> </a:t>
            </a:r>
            <a:r>
              <a:rPr sz="1750" i="1" spc="-5" dirty="0">
                <a:latin typeface="Times New Roman"/>
                <a:cs typeface="Times New Roman"/>
              </a:rPr>
              <a:t>r</a:t>
            </a:r>
            <a:r>
              <a:rPr sz="1750" i="1" spc="-140" dirty="0">
                <a:latin typeface="Times New Roman"/>
                <a:cs typeface="Times New Roman"/>
              </a:rPr>
              <a:t> </a:t>
            </a:r>
            <a:r>
              <a:rPr sz="1750" spc="25" dirty="0">
                <a:latin typeface="Times New Roman"/>
                <a:cs typeface="Times New Roman"/>
              </a:rPr>
              <a:t>(</a:t>
            </a:r>
            <a:r>
              <a:rPr sz="1750" i="1" spc="25" dirty="0">
                <a:latin typeface="Times New Roman"/>
                <a:cs typeface="Times New Roman"/>
              </a:rPr>
              <a:t>t</a:t>
            </a:r>
            <a:r>
              <a:rPr sz="1750" spc="25" dirty="0">
                <a:latin typeface="Times New Roman"/>
                <a:cs typeface="Times New Roman"/>
              </a:rPr>
              <a:t>)</a:t>
            </a:r>
            <a:r>
              <a:rPr sz="1750" spc="-8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</a:t>
            </a:r>
            <a:r>
              <a:rPr sz="1750" spc="-120" dirty="0">
                <a:latin typeface="Times New Roman"/>
                <a:cs typeface="Times New Roman"/>
              </a:rPr>
              <a:t> </a:t>
            </a:r>
            <a:r>
              <a:rPr sz="1750" spc="-20" dirty="0">
                <a:latin typeface="Times New Roman"/>
                <a:cs typeface="Times New Roman"/>
              </a:rPr>
              <a:t>0,</a:t>
            </a:r>
            <a:r>
              <a:rPr sz="1750" spc="-285" dirty="0">
                <a:latin typeface="Times New Roman"/>
                <a:cs typeface="Times New Roman"/>
              </a:rPr>
              <a:t> </a:t>
            </a:r>
            <a:r>
              <a:rPr sz="1750" i="1" dirty="0">
                <a:latin typeface="Times New Roman"/>
                <a:cs typeface="Times New Roman"/>
              </a:rPr>
              <a:t>i</a:t>
            </a:r>
            <a:r>
              <a:rPr sz="1750" i="1" spc="-15" dirty="0">
                <a:latin typeface="Times New Roman"/>
                <a:cs typeface="Times New Roman"/>
              </a:rPr>
              <a:t> </a:t>
            </a:r>
            <a:r>
              <a:rPr sz="1750" dirty="0">
                <a:latin typeface="Symbol"/>
                <a:cs typeface="Symbol"/>
              </a:rPr>
              <a:t></a:t>
            </a:r>
            <a:r>
              <a:rPr sz="1750" spc="-240" dirty="0">
                <a:latin typeface="Times New Roman"/>
                <a:cs typeface="Times New Roman"/>
              </a:rPr>
              <a:t> </a:t>
            </a:r>
            <a:r>
              <a:rPr sz="1750" spc="120" dirty="0">
                <a:latin typeface="Times New Roman"/>
                <a:cs typeface="Times New Roman"/>
              </a:rPr>
              <a:t>1,</a:t>
            </a:r>
            <a:r>
              <a:rPr sz="1750" spc="120" dirty="0">
                <a:latin typeface="Arial"/>
                <a:cs typeface="Arial"/>
              </a:rPr>
              <a:t></a:t>
            </a:r>
            <a:r>
              <a:rPr sz="1750" spc="120" dirty="0">
                <a:latin typeface="Times New Roman"/>
                <a:cs typeface="Times New Roman"/>
              </a:rPr>
              <a:t>,</a:t>
            </a:r>
            <a:r>
              <a:rPr sz="1750" spc="-235" dirty="0">
                <a:latin typeface="Times New Roman"/>
                <a:cs typeface="Times New Roman"/>
              </a:rPr>
              <a:t> </a:t>
            </a:r>
            <a:r>
              <a:rPr sz="1750" i="1" dirty="0">
                <a:latin typeface="Times New Roman"/>
                <a:cs typeface="Times New Roman"/>
              </a:rPr>
              <a:t>n</a:t>
            </a:r>
            <a:endParaRPr sz="17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38041" y="3954084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18" y="0"/>
                </a:lnTo>
              </a:path>
            </a:pathLst>
          </a:custGeom>
          <a:ln w="10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8711977" y="3954084"/>
            <a:ext cx="106045" cy="0"/>
          </a:xfrm>
          <a:custGeom>
            <a:avLst/>
            <a:gdLst/>
            <a:ahLst/>
            <a:cxnLst/>
            <a:rect l="l" t="t" r="r" b="b"/>
            <a:pathLst>
              <a:path w="106045">
                <a:moveTo>
                  <a:pt x="0" y="0"/>
                </a:moveTo>
                <a:lnTo>
                  <a:pt x="105918" y="0"/>
                </a:lnTo>
              </a:path>
            </a:pathLst>
          </a:custGeom>
          <a:ln w="1041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5527059" y="3861445"/>
            <a:ext cx="3526154" cy="380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814"/>
              </a:lnSpc>
              <a:spcBef>
                <a:spcPts val="100"/>
              </a:spcBef>
            </a:pPr>
            <a:r>
              <a:rPr sz="2325" spc="30" baseline="-12544" dirty="0">
                <a:latin typeface="Droid Sans Fallback"/>
                <a:cs typeface="Droid Sans Fallback"/>
              </a:rPr>
              <a:t>（</a:t>
            </a:r>
            <a:r>
              <a:rPr sz="2325" spc="30" baseline="-12544" dirty="0">
                <a:latin typeface="Times New Roman"/>
                <a:cs typeface="Times New Roman"/>
              </a:rPr>
              <a:t>2</a:t>
            </a:r>
            <a:r>
              <a:rPr sz="2325" spc="30" baseline="-12544" dirty="0">
                <a:latin typeface="Droid Sans Fallback"/>
                <a:cs typeface="Droid Sans Fallback"/>
              </a:rPr>
              <a:t>）</a:t>
            </a:r>
            <a:r>
              <a:rPr sz="2325" spc="254" baseline="-12544" dirty="0">
                <a:latin typeface="Droid Sans Fallback"/>
                <a:cs typeface="Droid Sans Fallback"/>
              </a:rPr>
              <a:t> </a:t>
            </a:r>
            <a:r>
              <a:rPr sz="1650" spc="-5" dirty="0">
                <a:latin typeface="Times New Roman"/>
                <a:cs typeface="Times New Roman"/>
              </a:rPr>
              <a:t>lim</a:t>
            </a:r>
            <a:r>
              <a:rPr sz="1650" spc="-190" dirty="0">
                <a:latin typeface="Times New Roman"/>
                <a:cs typeface="Times New Roman"/>
              </a:rPr>
              <a:t> </a:t>
            </a:r>
            <a:r>
              <a:rPr sz="1650" i="1" spc="60" dirty="0">
                <a:latin typeface="Times New Roman"/>
                <a:cs typeface="Times New Roman"/>
              </a:rPr>
              <a:t>v</a:t>
            </a:r>
            <a:r>
              <a:rPr sz="1425" spc="89" baseline="-26315" dirty="0">
                <a:latin typeface="Times New Roman"/>
                <a:cs typeface="Times New Roman"/>
              </a:rPr>
              <a:t>1</a:t>
            </a:r>
            <a:r>
              <a:rPr sz="1650" spc="60" dirty="0">
                <a:latin typeface="Times New Roman"/>
                <a:cs typeface="Times New Roman"/>
              </a:rPr>
              <a:t>(</a:t>
            </a:r>
            <a:r>
              <a:rPr sz="1650" i="1" spc="60" dirty="0">
                <a:latin typeface="Times New Roman"/>
                <a:cs typeface="Times New Roman"/>
              </a:rPr>
              <a:t>t</a:t>
            </a:r>
            <a:r>
              <a:rPr sz="1650" spc="60" dirty="0">
                <a:latin typeface="Times New Roman"/>
                <a:cs typeface="Times New Roman"/>
              </a:rPr>
              <a:t>)/</a:t>
            </a:r>
            <a:r>
              <a:rPr sz="1650" spc="-70" dirty="0">
                <a:latin typeface="Times New Roman"/>
                <a:cs typeface="Times New Roman"/>
              </a:rPr>
              <a:t> </a:t>
            </a:r>
            <a:r>
              <a:rPr sz="1650" i="1" spc="-5" dirty="0">
                <a:latin typeface="Times New Roman"/>
                <a:cs typeface="Times New Roman"/>
              </a:rPr>
              <a:t>r</a:t>
            </a:r>
            <a:r>
              <a:rPr sz="1650" i="1" spc="-120" dirty="0">
                <a:latin typeface="Times New Roman"/>
                <a:cs typeface="Times New Roman"/>
              </a:rPr>
              <a:t> </a:t>
            </a:r>
            <a:r>
              <a:rPr sz="1650" spc="35" dirty="0">
                <a:latin typeface="Times New Roman"/>
                <a:cs typeface="Times New Roman"/>
              </a:rPr>
              <a:t>(</a:t>
            </a:r>
            <a:r>
              <a:rPr sz="1650" i="1" spc="35" dirty="0">
                <a:latin typeface="Times New Roman"/>
                <a:cs typeface="Times New Roman"/>
              </a:rPr>
              <a:t>t</a:t>
            </a:r>
            <a:r>
              <a:rPr sz="1650" spc="35" dirty="0">
                <a:latin typeface="Times New Roman"/>
                <a:cs typeface="Times New Roman"/>
              </a:rPr>
              <a:t>)</a:t>
            </a:r>
            <a:r>
              <a:rPr sz="1650" spc="-30" dirty="0">
                <a:latin typeface="Times New Roman"/>
                <a:cs typeface="Times New Roman"/>
              </a:rPr>
              <a:t> </a:t>
            </a:r>
            <a:r>
              <a:rPr sz="1650" dirty="0">
                <a:latin typeface="Symbol"/>
                <a:cs typeface="Symbol"/>
              </a:rPr>
              <a:t></a:t>
            </a:r>
            <a:r>
              <a:rPr sz="1650" spc="-175" dirty="0">
                <a:latin typeface="Times New Roman"/>
                <a:cs typeface="Times New Roman"/>
              </a:rPr>
              <a:t> </a:t>
            </a:r>
            <a:r>
              <a:rPr sz="1650" spc="550" dirty="0">
                <a:latin typeface="Arial"/>
                <a:cs typeface="Arial"/>
              </a:rPr>
              <a:t></a:t>
            </a:r>
            <a:r>
              <a:rPr sz="1650" spc="-185" dirty="0">
                <a:latin typeface="Arial"/>
                <a:cs typeface="Arial"/>
              </a:rPr>
              <a:t> </a:t>
            </a:r>
            <a:r>
              <a:rPr sz="1650" dirty="0">
                <a:latin typeface="Symbol"/>
                <a:cs typeface="Symbol"/>
              </a:rPr>
              <a:t></a:t>
            </a:r>
            <a:r>
              <a:rPr sz="1650" spc="-45" dirty="0">
                <a:latin typeface="Times New Roman"/>
                <a:cs typeface="Times New Roman"/>
              </a:rPr>
              <a:t> </a:t>
            </a:r>
            <a:r>
              <a:rPr sz="1650" spc="-5" dirty="0">
                <a:latin typeface="Times New Roman"/>
                <a:cs typeface="Times New Roman"/>
              </a:rPr>
              <a:t>lim</a:t>
            </a:r>
            <a:r>
              <a:rPr sz="1650" spc="-185" dirty="0">
                <a:latin typeface="Times New Roman"/>
                <a:cs typeface="Times New Roman"/>
              </a:rPr>
              <a:t> </a:t>
            </a:r>
            <a:r>
              <a:rPr sz="1650" i="1" spc="-10" dirty="0">
                <a:latin typeface="Times New Roman"/>
                <a:cs typeface="Times New Roman"/>
              </a:rPr>
              <a:t>v</a:t>
            </a:r>
            <a:r>
              <a:rPr sz="1425" i="1" spc="-15" baseline="-26315" dirty="0">
                <a:latin typeface="Times New Roman"/>
                <a:cs typeface="Times New Roman"/>
              </a:rPr>
              <a:t>n</a:t>
            </a:r>
            <a:r>
              <a:rPr sz="1425" i="1" spc="-172" baseline="-26315" dirty="0">
                <a:latin typeface="Times New Roman"/>
                <a:cs typeface="Times New Roman"/>
              </a:rPr>
              <a:t> </a:t>
            </a:r>
            <a:r>
              <a:rPr sz="1650" spc="100" dirty="0">
                <a:latin typeface="Times New Roman"/>
                <a:cs typeface="Times New Roman"/>
              </a:rPr>
              <a:t>(</a:t>
            </a:r>
            <a:r>
              <a:rPr sz="1650" i="1" spc="100" dirty="0">
                <a:latin typeface="Times New Roman"/>
                <a:cs typeface="Times New Roman"/>
              </a:rPr>
              <a:t>t</a:t>
            </a:r>
            <a:r>
              <a:rPr sz="1650" spc="100" dirty="0">
                <a:latin typeface="Times New Roman"/>
                <a:cs typeface="Times New Roman"/>
              </a:rPr>
              <a:t>)/</a:t>
            </a:r>
            <a:r>
              <a:rPr sz="1650" spc="-70" dirty="0">
                <a:latin typeface="Times New Roman"/>
                <a:cs typeface="Times New Roman"/>
              </a:rPr>
              <a:t> </a:t>
            </a:r>
            <a:r>
              <a:rPr sz="1650" i="1" spc="-5" dirty="0">
                <a:latin typeface="Times New Roman"/>
                <a:cs typeface="Times New Roman"/>
              </a:rPr>
              <a:t>r  </a:t>
            </a:r>
            <a:r>
              <a:rPr sz="1650" spc="-30" dirty="0">
                <a:latin typeface="Times New Roman"/>
                <a:cs typeface="Times New Roman"/>
              </a:rPr>
              <a:t>(</a:t>
            </a:r>
            <a:r>
              <a:rPr sz="1650" i="1" spc="-30" dirty="0">
                <a:latin typeface="Times New Roman"/>
                <a:cs typeface="Times New Roman"/>
              </a:rPr>
              <a:t>t</a:t>
            </a:r>
            <a:r>
              <a:rPr sz="1650" spc="-30" dirty="0">
                <a:latin typeface="Times New Roman"/>
                <a:cs typeface="Times New Roman"/>
              </a:rPr>
              <a:t>)</a:t>
            </a:r>
            <a:endParaRPr sz="1650" dirty="0">
              <a:latin typeface="Times New Roman"/>
              <a:cs typeface="Times New Roman"/>
            </a:endParaRPr>
          </a:p>
          <a:p>
            <a:pPr marL="601980">
              <a:lnSpc>
                <a:spcPts val="975"/>
              </a:lnSpc>
              <a:tabLst>
                <a:tab pos="2350770" algn="l"/>
              </a:tabLst>
            </a:pPr>
            <a:r>
              <a:rPr sz="950" i="1" dirty="0">
                <a:latin typeface="Times New Roman"/>
                <a:cs typeface="Times New Roman"/>
              </a:rPr>
              <a:t>t</a:t>
            </a:r>
            <a:r>
              <a:rPr sz="950" i="1" spc="-145" dirty="0">
                <a:latin typeface="Times New Roman"/>
                <a:cs typeface="Times New Roman"/>
              </a:rPr>
              <a:t> </a:t>
            </a:r>
            <a:r>
              <a:rPr sz="950" spc="20" dirty="0">
                <a:latin typeface="Symbol"/>
                <a:cs typeface="Symbol"/>
              </a:rPr>
              <a:t></a:t>
            </a:r>
            <a:r>
              <a:rPr sz="950" spc="20" dirty="0">
                <a:latin typeface="Times New Roman"/>
                <a:cs typeface="Times New Roman"/>
              </a:rPr>
              <a:t>	</a:t>
            </a:r>
            <a:r>
              <a:rPr sz="950" i="1" dirty="0">
                <a:latin typeface="Times New Roman"/>
                <a:cs typeface="Times New Roman"/>
              </a:rPr>
              <a:t>t</a:t>
            </a:r>
            <a:r>
              <a:rPr sz="950" i="1" spc="-150" dirty="0">
                <a:latin typeface="Times New Roman"/>
                <a:cs typeface="Times New Roman"/>
              </a:rPr>
              <a:t> </a:t>
            </a:r>
            <a:r>
              <a:rPr sz="950" spc="40" dirty="0">
                <a:latin typeface="Symbol"/>
                <a:cs typeface="Symbol"/>
              </a:rPr>
              <a:t></a:t>
            </a:r>
            <a:endParaRPr sz="950" dirty="0">
              <a:latin typeface="Symbol"/>
              <a:cs typeface="Symbo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673877" y="4362516"/>
            <a:ext cx="117475" cy="0"/>
          </a:xfrm>
          <a:custGeom>
            <a:avLst/>
            <a:gdLst/>
            <a:ahLst/>
            <a:cxnLst/>
            <a:rect l="l" t="t" r="r" b="b"/>
            <a:pathLst>
              <a:path w="117475">
                <a:moveTo>
                  <a:pt x="0" y="0"/>
                </a:moveTo>
                <a:lnTo>
                  <a:pt x="117348" y="0"/>
                </a:lnTo>
              </a:path>
            </a:pathLst>
          </a:custGeom>
          <a:ln w="1148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5527059" y="4261563"/>
            <a:ext cx="3288029" cy="4171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ts val="1980"/>
              </a:lnSpc>
              <a:spcBef>
                <a:spcPts val="120"/>
              </a:spcBef>
            </a:pPr>
            <a:r>
              <a:rPr sz="2325" spc="30" baseline="-10752" dirty="0">
                <a:latin typeface="Droid Sans Fallback"/>
                <a:cs typeface="Droid Sans Fallback"/>
              </a:rPr>
              <a:t>（</a:t>
            </a:r>
            <a:r>
              <a:rPr sz="2325" spc="30" baseline="-10752" dirty="0">
                <a:latin typeface="Times New Roman"/>
                <a:cs typeface="Times New Roman"/>
              </a:rPr>
              <a:t>3</a:t>
            </a:r>
            <a:r>
              <a:rPr sz="2325" spc="30" baseline="-10752" dirty="0">
                <a:latin typeface="Droid Sans Fallback"/>
                <a:cs typeface="Droid Sans Fallback"/>
              </a:rPr>
              <a:t>）</a:t>
            </a:r>
            <a:r>
              <a:rPr sz="2325" spc="202" baseline="-10752" dirty="0">
                <a:latin typeface="Droid Sans Fallback"/>
                <a:cs typeface="Droid Sans Fallback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lim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i="1" spc="5" dirty="0">
                <a:latin typeface="Times New Roman"/>
                <a:cs typeface="Times New Roman"/>
              </a:rPr>
              <a:t>w</a:t>
            </a:r>
            <a:r>
              <a:rPr sz="1575" spc="7" baseline="-23809" dirty="0">
                <a:latin typeface="Times New Roman"/>
                <a:cs typeface="Times New Roman"/>
              </a:rPr>
              <a:t>1</a:t>
            </a:r>
            <a:r>
              <a:rPr sz="1800" spc="5" dirty="0">
                <a:latin typeface="Times New Roman"/>
                <a:cs typeface="Times New Roman"/>
              </a:rPr>
              <a:t>(</a:t>
            </a:r>
            <a:r>
              <a:rPr sz="1800" i="1" spc="5" dirty="0">
                <a:latin typeface="Times New Roman"/>
                <a:cs typeface="Times New Roman"/>
              </a:rPr>
              <a:t>t</a:t>
            </a:r>
            <a:r>
              <a:rPr sz="1800" spc="5" dirty="0">
                <a:latin typeface="Times New Roman"/>
                <a:cs typeface="Times New Roman"/>
              </a:rPr>
              <a:t>)</a:t>
            </a:r>
            <a:r>
              <a:rPr sz="1800" spc="-25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Symbol"/>
                <a:cs typeface="Symbol"/>
              </a:rPr>
              <a:t></a:t>
            </a:r>
            <a:r>
              <a:rPr sz="1800" spc="-185" dirty="0">
                <a:latin typeface="Times New Roman"/>
                <a:cs typeface="Times New Roman"/>
              </a:rPr>
              <a:t> </a:t>
            </a:r>
            <a:r>
              <a:rPr sz="1800" spc="630" dirty="0">
                <a:latin typeface="Arial"/>
                <a:cs typeface="Arial"/>
              </a:rPr>
              <a:t></a:t>
            </a:r>
            <a:r>
              <a:rPr sz="1800" spc="-195" dirty="0">
                <a:latin typeface="Arial"/>
                <a:cs typeface="Arial"/>
              </a:rPr>
              <a:t> </a:t>
            </a:r>
            <a:r>
              <a:rPr sz="1800" spc="10" dirty="0">
                <a:latin typeface="Symbol"/>
                <a:cs typeface="Symbol"/>
              </a:rPr>
              <a:t></a:t>
            </a:r>
            <a:r>
              <a:rPr sz="1800" spc="-40" dirty="0">
                <a:latin typeface="Times New Roman"/>
                <a:cs typeface="Times New Roman"/>
              </a:rPr>
              <a:t> </a:t>
            </a:r>
            <a:r>
              <a:rPr sz="1800" spc="5" dirty="0">
                <a:latin typeface="Times New Roman"/>
                <a:cs typeface="Times New Roman"/>
              </a:rPr>
              <a:t>lim</a:t>
            </a:r>
            <a:r>
              <a:rPr sz="1800" spc="-150" dirty="0">
                <a:latin typeface="Times New Roman"/>
                <a:cs typeface="Times New Roman"/>
              </a:rPr>
              <a:t> </a:t>
            </a:r>
            <a:r>
              <a:rPr sz="1800" i="1" spc="-30" dirty="0">
                <a:latin typeface="Times New Roman"/>
                <a:cs typeface="Times New Roman"/>
              </a:rPr>
              <a:t>w</a:t>
            </a:r>
            <a:r>
              <a:rPr sz="1575" i="1" spc="-44" baseline="-23809" dirty="0">
                <a:latin typeface="Times New Roman"/>
                <a:cs typeface="Times New Roman"/>
              </a:rPr>
              <a:t>n</a:t>
            </a:r>
            <a:r>
              <a:rPr sz="1575" i="1" spc="-195" baseline="-23809" dirty="0">
                <a:latin typeface="Times New Roman"/>
                <a:cs typeface="Times New Roman"/>
              </a:rPr>
              <a:t> </a:t>
            </a:r>
            <a:r>
              <a:rPr sz="1800" spc="45" dirty="0">
                <a:latin typeface="Times New Roman"/>
                <a:cs typeface="Times New Roman"/>
              </a:rPr>
              <a:t>(</a:t>
            </a:r>
            <a:r>
              <a:rPr sz="1800" i="1" spc="45" dirty="0">
                <a:latin typeface="Times New Roman"/>
                <a:cs typeface="Times New Roman"/>
              </a:rPr>
              <a:t>t</a:t>
            </a:r>
            <a:r>
              <a:rPr sz="1800" spc="45" dirty="0">
                <a:latin typeface="Times New Roman"/>
                <a:cs typeface="Times New Roman"/>
              </a:rPr>
              <a:t>)</a:t>
            </a:r>
            <a:r>
              <a:rPr sz="1800" spc="-35" dirty="0">
                <a:latin typeface="Times New Roman"/>
                <a:cs typeface="Times New Roman"/>
              </a:rPr>
              <a:t> </a:t>
            </a:r>
            <a:r>
              <a:rPr sz="1800" spc="10" dirty="0">
                <a:latin typeface="Symbol"/>
                <a:cs typeface="Symbol"/>
              </a:rPr>
              <a:t></a:t>
            </a:r>
            <a:r>
              <a:rPr sz="1800" spc="10" dirty="0">
                <a:latin typeface="Times New Roman"/>
                <a:cs typeface="Times New Roman"/>
              </a:rPr>
              <a:t> </a:t>
            </a:r>
            <a:r>
              <a:rPr sz="1800" i="1" spc="-254" dirty="0">
                <a:latin typeface="Times New Roman"/>
                <a:cs typeface="Times New Roman"/>
              </a:rPr>
              <a:t>w</a:t>
            </a:r>
            <a:endParaRPr sz="1800" dirty="0">
              <a:latin typeface="Times New Roman"/>
              <a:cs typeface="Times New Roman"/>
            </a:endParaRPr>
          </a:p>
          <a:p>
            <a:pPr marL="607060">
              <a:lnSpc>
                <a:spcPts val="1080"/>
              </a:lnSpc>
              <a:tabLst>
                <a:tab pos="2068195" algn="l"/>
              </a:tabLst>
            </a:pPr>
            <a:r>
              <a:rPr sz="1050" i="1" dirty="0">
                <a:latin typeface="Times New Roman"/>
                <a:cs typeface="Times New Roman"/>
              </a:rPr>
              <a:t>t</a:t>
            </a:r>
            <a:r>
              <a:rPr sz="1050" i="1" spc="-160" dirty="0">
                <a:latin typeface="Times New Roman"/>
                <a:cs typeface="Times New Roman"/>
              </a:rPr>
              <a:t> </a:t>
            </a:r>
            <a:r>
              <a:rPr sz="1050" spc="25" dirty="0">
                <a:latin typeface="Symbol"/>
                <a:cs typeface="Symbol"/>
              </a:rPr>
              <a:t></a:t>
            </a:r>
            <a:r>
              <a:rPr sz="1050" spc="25" dirty="0">
                <a:latin typeface="Times New Roman"/>
                <a:cs typeface="Times New Roman"/>
              </a:rPr>
              <a:t>	</a:t>
            </a:r>
            <a:r>
              <a:rPr sz="1050" i="1" dirty="0">
                <a:latin typeface="Times New Roman"/>
                <a:cs typeface="Times New Roman"/>
              </a:rPr>
              <a:t>t</a:t>
            </a:r>
            <a:r>
              <a:rPr sz="1050" i="1" spc="-165" dirty="0">
                <a:latin typeface="Times New Roman"/>
                <a:cs typeface="Times New Roman"/>
              </a:rPr>
              <a:t> </a:t>
            </a:r>
            <a:r>
              <a:rPr sz="1050" spc="45" dirty="0">
                <a:latin typeface="Symbol"/>
                <a:cs typeface="Symbol"/>
              </a:rPr>
              <a:t></a:t>
            </a:r>
            <a:endParaRPr sz="1050" dirty="0">
              <a:latin typeface="Symbol"/>
              <a:cs typeface="Symbo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119139" y="4919898"/>
            <a:ext cx="300355" cy="17716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i="1" spc="-5" dirty="0">
                <a:latin typeface="Times New Roman"/>
                <a:cs typeface="Times New Roman"/>
              </a:rPr>
              <a:t>t</a:t>
            </a:r>
            <a:r>
              <a:rPr sz="1000" i="1" spc="-200" dirty="0">
                <a:latin typeface="Times New Roman"/>
                <a:cs typeface="Times New Roman"/>
              </a:rPr>
              <a:t> </a:t>
            </a:r>
            <a:r>
              <a:rPr sz="1000" spc="40" dirty="0">
                <a:latin typeface="Symbol"/>
                <a:cs typeface="Symbol"/>
              </a:rPr>
              <a:t></a:t>
            </a:r>
            <a:endParaRPr sz="1000">
              <a:latin typeface="Symbol"/>
              <a:cs typeface="Symbo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527059" y="4688736"/>
            <a:ext cx="2799080" cy="3028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2325" spc="30" baseline="-14336" dirty="0">
                <a:latin typeface="Droid Sans Fallback"/>
                <a:cs typeface="Droid Sans Fallback"/>
              </a:rPr>
              <a:t>（</a:t>
            </a:r>
            <a:r>
              <a:rPr sz="2325" spc="30" baseline="-14336" dirty="0">
                <a:latin typeface="Times New Roman"/>
                <a:cs typeface="Times New Roman"/>
              </a:rPr>
              <a:t>4</a:t>
            </a:r>
            <a:r>
              <a:rPr sz="2325" spc="30" baseline="-14336" dirty="0">
                <a:latin typeface="Droid Sans Fallback"/>
                <a:cs typeface="Droid Sans Fallback"/>
              </a:rPr>
              <a:t>） </a:t>
            </a:r>
            <a:r>
              <a:rPr sz="1700" spc="35" dirty="0">
                <a:latin typeface="Times New Roman"/>
                <a:cs typeface="Times New Roman"/>
              </a:rPr>
              <a:t>lim</a:t>
            </a:r>
            <a:r>
              <a:rPr sz="1800" i="1" spc="35" dirty="0">
                <a:latin typeface="Symbol"/>
                <a:cs typeface="Symbol"/>
              </a:rPr>
              <a:t></a:t>
            </a:r>
            <a:r>
              <a:rPr sz="1500" spc="52" baseline="-25000" dirty="0">
                <a:latin typeface="Times New Roman"/>
                <a:cs typeface="Times New Roman"/>
              </a:rPr>
              <a:t>1</a:t>
            </a:r>
            <a:r>
              <a:rPr sz="1700" spc="35" dirty="0">
                <a:latin typeface="Times New Roman"/>
                <a:cs typeface="Times New Roman"/>
              </a:rPr>
              <a:t>(</a:t>
            </a:r>
            <a:r>
              <a:rPr sz="1700" i="1" spc="35" dirty="0">
                <a:latin typeface="Times New Roman"/>
                <a:cs typeface="Times New Roman"/>
              </a:rPr>
              <a:t>t</a:t>
            </a:r>
            <a:r>
              <a:rPr sz="1700" spc="35" dirty="0">
                <a:latin typeface="Times New Roman"/>
                <a:cs typeface="Times New Roman"/>
              </a:rPr>
              <a:t>) </a:t>
            </a:r>
            <a:r>
              <a:rPr sz="1700" spc="10" dirty="0">
                <a:latin typeface="Symbol"/>
                <a:cs typeface="Symbol"/>
              </a:rPr>
              <a:t></a:t>
            </a:r>
            <a:r>
              <a:rPr sz="1700" spc="10" dirty="0">
                <a:latin typeface="Times New Roman"/>
                <a:cs typeface="Times New Roman"/>
              </a:rPr>
              <a:t> </a:t>
            </a:r>
            <a:r>
              <a:rPr sz="1700" spc="595" dirty="0">
                <a:latin typeface="Arial"/>
                <a:cs typeface="Arial"/>
              </a:rPr>
              <a:t> </a:t>
            </a:r>
            <a:r>
              <a:rPr sz="1700" spc="50" dirty="0">
                <a:latin typeface="Symbol"/>
                <a:cs typeface="Symbol"/>
              </a:rPr>
              <a:t></a:t>
            </a:r>
            <a:r>
              <a:rPr sz="1800" i="1" spc="50" dirty="0">
                <a:latin typeface="Symbol"/>
                <a:cs typeface="Symbol"/>
              </a:rPr>
              <a:t></a:t>
            </a:r>
            <a:r>
              <a:rPr sz="1800" i="1" spc="50" dirty="0">
                <a:latin typeface="Times New Roman"/>
                <a:cs typeface="Times New Roman"/>
              </a:rPr>
              <a:t> </a:t>
            </a:r>
            <a:r>
              <a:rPr sz="1500" i="1" spc="-7" baseline="-25000" dirty="0">
                <a:latin typeface="Times New Roman"/>
                <a:cs typeface="Times New Roman"/>
              </a:rPr>
              <a:t>n </a:t>
            </a:r>
            <a:r>
              <a:rPr sz="1700" spc="45" dirty="0">
                <a:latin typeface="Times New Roman"/>
                <a:cs typeface="Times New Roman"/>
              </a:rPr>
              <a:t>(</a:t>
            </a:r>
            <a:r>
              <a:rPr sz="1700" i="1" spc="45" dirty="0">
                <a:latin typeface="Times New Roman"/>
                <a:cs typeface="Times New Roman"/>
              </a:rPr>
              <a:t>t</a:t>
            </a:r>
            <a:r>
              <a:rPr sz="1700" spc="45" dirty="0">
                <a:latin typeface="Times New Roman"/>
                <a:cs typeface="Times New Roman"/>
              </a:rPr>
              <a:t>)  </a:t>
            </a:r>
            <a:r>
              <a:rPr sz="1700" spc="-20" dirty="0">
                <a:latin typeface="Symbol"/>
                <a:cs typeface="Symbol"/>
              </a:rPr>
              <a:t></a:t>
            </a:r>
            <a:r>
              <a:rPr sz="1800" i="1" spc="-20" dirty="0">
                <a:latin typeface="Symbol"/>
                <a:cs typeface="Symbol"/>
              </a:rPr>
              <a:t></a:t>
            </a:r>
            <a:endParaRPr sz="1800">
              <a:latin typeface="Symbol"/>
              <a:cs typeface="Symbol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2DD3089-7D96-44D8-BD98-525399CD9FE6}"/>
              </a:ext>
            </a:extLst>
          </p:cNvPr>
          <p:cNvSpPr/>
          <p:nvPr/>
        </p:nvSpPr>
        <p:spPr>
          <a:xfrm>
            <a:off x="189927" y="43144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i="1" u="sng" dirty="0"/>
              <a:t>多机器人编队控制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ACE94FEB-B861-4CD7-B746-1BA9770F09BB}"/>
              </a:ext>
            </a:extLst>
          </p:cNvPr>
          <p:cNvSpPr/>
          <p:nvPr/>
        </p:nvSpPr>
        <p:spPr>
          <a:xfrm>
            <a:off x="3407707" y="1486560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多机器人环航编队问题建模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E1955505-652F-4FC4-BAF0-217B0CB474E8}"/>
              </a:ext>
            </a:extLst>
          </p:cNvPr>
          <p:cNvSpPr/>
          <p:nvPr/>
        </p:nvSpPr>
        <p:spPr>
          <a:xfrm>
            <a:off x="1907860" y="2404117"/>
            <a:ext cx="68045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假设：邻居机器人仅能获得 其相对方位信息和相对位置 信息；所有机器人能检测到 目标</a:t>
            </a:r>
            <a:r>
              <a:rPr lang="en-US" altLang="zh-CN" dirty="0"/>
              <a:t>T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2287064" y="3731906"/>
            <a:ext cx="3128010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2720">
              <a:lnSpc>
                <a:spcPct val="100000"/>
              </a:lnSpc>
              <a:spcBef>
                <a:spcPts val="2375"/>
              </a:spcBef>
            </a:pPr>
            <a:r>
              <a:rPr spc="5" dirty="0" err="1">
                <a:latin typeface="Droid Sans Fallback"/>
                <a:cs typeface="Droid Sans Fallback"/>
              </a:rPr>
              <a:t>目标编队满足如下条件</a:t>
            </a:r>
            <a:r>
              <a:rPr spc="5" dirty="0">
                <a:latin typeface="Droid Sans Fallback"/>
                <a:cs typeface="Droid Sans Fallback"/>
              </a:rPr>
              <a:t>：</a:t>
            </a:r>
            <a:endParaRPr dirty="0">
              <a:latin typeface="Droid Sans Fallback"/>
              <a:cs typeface="Droid Sans Fallb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899977" y="4377491"/>
            <a:ext cx="522605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  <a:tabLst>
                <a:tab pos="434340" algn="l"/>
              </a:tabLst>
            </a:pPr>
            <a:r>
              <a:rPr sz="1050" i="1" spc="-5" dirty="0">
                <a:latin typeface="Times New Roman"/>
                <a:cs typeface="Times New Roman"/>
              </a:rPr>
              <a:t>i</a:t>
            </a:r>
            <a:r>
              <a:rPr sz="1050" i="1" dirty="0">
                <a:latin typeface="Times New Roman"/>
                <a:cs typeface="Times New Roman"/>
              </a:rPr>
              <a:t>j	</a:t>
            </a:r>
            <a:r>
              <a:rPr sz="1050" i="1" spc="-5" dirty="0">
                <a:latin typeface="Times New Roman"/>
                <a:cs typeface="Times New Roman"/>
              </a:rPr>
              <a:t>it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799956" y="4377491"/>
            <a:ext cx="100330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i="1" spc="-5" dirty="0">
                <a:latin typeface="Times New Roman"/>
                <a:cs typeface="Times New Roman"/>
              </a:rPr>
              <a:t>it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290107" y="4245359"/>
            <a:ext cx="223520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dirty="0">
                <a:latin typeface="Droid Sans Fallback"/>
                <a:cs typeface="Droid Sans Fallback"/>
              </a:rPr>
              <a:t>（</a:t>
            </a:r>
            <a:r>
              <a:rPr sz="2100" dirty="0">
                <a:latin typeface="Times New Roman"/>
                <a:cs typeface="Times New Roman"/>
              </a:rPr>
              <a:t>a</a:t>
            </a:r>
            <a:r>
              <a:rPr sz="2100" dirty="0">
                <a:latin typeface="Droid Sans Fallback"/>
                <a:cs typeface="Droid Sans Fallback"/>
              </a:rPr>
              <a:t>）</a:t>
            </a:r>
            <a:r>
              <a:rPr sz="2100" spc="5" dirty="0">
                <a:latin typeface="Droid Sans Fallback"/>
                <a:cs typeface="Droid Sans Fallback"/>
              </a:rPr>
              <a:t>方位约束</a:t>
            </a:r>
            <a:r>
              <a:rPr sz="2100" spc="50" dirty="0">
                <a:latin typeface="Droid Sans Fallback"/>
                <a:cs typeface="Droid Sans Fallback"/>
              </a:rPr>
              <a:t>：</a:t>
            </a:r>
            <a:r>
              <a:rPr sz="2775" i="1" spc="75" baseline="13513" dirty="0">
                <a:latin typeface="Times New Roman"/>
                <a:cs typeface="Times New Roman"/>
              </a:rPr>
              <a:t>g</a:t>
            </a:r>
            <a:r>
              <a:rPr sz="1050" i="1" spc="50" dirty="0">
                <a:latin typeface="Times New Roman"/>
                <a:cs typeface="Times New Roman"/>
              </a:rPr>
              <a:t>ij</a:t>
            </a:r>
            <a:endParaRPr sz="1050" dirty="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71544" y="4218539"/>
            <a:ext cx="431165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spc="-5" dirty="0">
                <a:latin typeface="Times New Roman"/>
                <a:cs typeface="Times New Roman"/>
              </a:rPr>
              <a:t>/ /</a:t>
            </a:r>
            <a:r>
              <a:rPr sz="1850" spc="-405" dirty="0">
                <a:latin typeface="Times New Roman"/>
                <a:cs typeface="Times New Roman"/>
              </a:rPr>
              <a:t> </a:t>
            </a:r>
            <a:r>
              <a:rPr sz="1850" i="1" spc="55" dirty="0">
                <a:latin typeface="Times New Roman"/>
                <a:cs typeface="Times New Roman"/>
              </a:rPr>
              <a:t>g</a:t>
            </a:r>
            <a:r>
              <a:rPr sz="1575" spc="82" baseline="44973" dirty="0">
                <a:latin typeface="Times New Roman"/>
                <a:cs typeface="Times New Roman"/>
              </a:rPr>
              <a:t>*</a:t>
            </a:r>
            <a:endParaRPr sz="1575" baseline="44973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571533" y="4218539"/>
            <a:ext cx="770890" cy="3067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50" spc="-5" dirty="0">
                <a:latin typeface="Times New Roman"/>
                <a:cs typeface="Times New Roman"/>
              </a:rPr>
              <a:t>/ /</a:t>
            </a:r>
            <a:r>
              <a:rPr sz="1850" spc="-395" dirty="0">
                <a:latin typeface="Times New Roman"/>
                <a:cs typeface="Times New Roman"/>
              </a:rPr>
              <a:t> </a:t>
            </a:r>
            <a:r>
              <a:rPr sz="1850" i="1" spc="5" dirty="0">
                <a:latin typeface="Times New Roman"/>
                <a:cs typeface="Times New Roman"/>
              </a:rPr>
              <a:t>g</a:t>
            </a:r>
            <a:r>
              <a:rPr sz="1575" spc="7" baseline="44973" dirty="0">
                <a:latin typeface="Times New Roman"/>
                <a:cs typeface="Times New Roman"/>
              </a:rPr>
              <a:t>*</a:t>
            </a:r>
            <a:r>
              <a:rPr sz="1850" spc="5" dirty="0">
                <a:latin typeface="Noto Sans CJK JP Regular"/>
                <a:cs typeface="Noto Sans CJK JP Regular"/>
              </a:rPr>
              <a:t>，</a:t>
            </a:r>
            <a:r>
              <a:rPr sz="1850" i="1" spc="5" dirty="0">
                <a:latin typeface="Times New Roman"/>
                <a:cs typeface="Times New Roman"/>
              </a:rPr>
              <a:t>g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87064" y="4765806"/>
            <a:ext cx="203200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5" dirty="0">
                <a:latin typeface="Droid Sans Fallback"/>
                <a:cs typeface="Droid Sans Fallback"/>
              </a:rPr>
              <a:t>（</a:t>
            </a:r>
            <a:r>
              <a:rPr sz="2100" dirty="0">
                <a:latin typeface="Times New Roman"/>
                <a:cs typeface="Times New Roman"/>
              </a:rPr>
              <a:t>b</a:t>
            </a:r>
            <a:r>
              <a:rPr sz="2100" spc="5" dirty="0">
                <a:latin typeface="Droid Sans Fallback"/>
                <a:cs typeface="Droid Sans Fallback"/>
              </a:rPr>
              <a:t>）编队中心：</a:t>
            </a:r>
            <a:endParaRPr sz="2100">
              <a:latin typeface="Droid Sans Fallback"/>
              <a:cs typeface="Droid Sans Fallback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750604" y="4661525"/>
            <a:ext cx="28130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204" dirty="0">
                <a:latin typeface="Symbol"/>
                <a:cs typeface="Symbol"/>
              </a:rPr>
              <a:t>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spc="-204" dirty="0">
                <a:latin typeface="Symbol"/>
                <a:cs typeface="Symbol"/>
              </a:rPr>
              <a:t>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72218" y="4875263"/>
            <a:ext cx="63500" cy="1879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050" i="1" dirty="0">
                <a:latin typeface="Times New Roman"/>
                <a:cs typeface="Times New Roman"/>
              </a:rPr>
              <a:t>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4296447" y="4950701"/>
            <a:ext cx="310515" cy="1879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050" i="1" dirty="0">
                <a:latin typeface="Times New Roman"/>
                <a:cs typeface="Times New Roman"/>
              </a:rPr>
              <a:t>t</a:t>
            </a:r>
            <a:r>
              <a:rPr sz="1050" i="1" spc="-210" dirty="0">
                <a:latin typeface="Times New Roman"/>
                <a:cs typeface="Times New Roman"/>
              </a:rPr>
              <a:t> </a:t>
            </a:r>
            <a:r>
              <a:rPr sz="1050" spc="25" dirty="0">
                <a:latin typeface="Symbol"/>
                <a:cs typeface="Symbol"/>
              </a:rPr>
              <a:t></a:t>
            </a:r>
            <a:endParaRPr sz="1050">
              <a:latin typeface="Symbol"/>
              <a:cs typeface="Symbo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284260" y="4716442"/>
            <a:ext cx="1518920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81685" algn="l"/>
              </a:tabLst>
            </a:pPr>
            <a:r>
              <a:rPr sz="1850" spc="-20" dirty="0">
                <a:latin typeface="Times New Roman"/>
                <a:cs typeface="Times New Roman"/>
              </a:rPr>
              <a:t>lim</a:t>
            </a:r>
            <a:r>
              <a:rPr sz="1850" spc="-245" dirty="0">
                <a:latin typeface="Times New Roman"/>
                <a:cs typeface="Times New Roman"/>
              </a:rPr>
              <a:t> </a:t>
            </a:r>
            <a:r>
              <a:rPr sz="1850" i="1" spc="-5" dirty="0">
                <a:latin typeface="Times New Roman"/>
                <a:cs typeface="Times New Roman"/>
              </a:rPr>
              <a:t>c</a:t>
            </a:r>
            <a:r>
              <a:rPr sz="1850" i="1" spc="450" dirty="0">
                <a:latin typeface="Times New Roman"/>
                <a:cs typeface="Times New Roman"/>
              </a:rPr>
              <a:t> </a:t>
            </a:r>
            <a:r>
              <a:rPr sz="1850" i="1" spc="-5" dirty="0">
                <a:latin typeface="Times New Roman"/>
                <a:cs typeface="Times New Roman"/>
              </a:rPr>
              <a:t>t	</a:t>
            </a:r>
            <a:r>
              <a:rPr sz="1850" spc="-10" dirty="0">
                <a:latin typeface="Symbol"/>
                <a:cs typeface="Symbol"/>
              </a:rPr>
              <a:t></a:t>
            </a:r>
            <a:r>
              <a:rPr sz="1850" spc="-10" dirty="0">
                <a:latin typeface="Times New Roman"/>
                <a:cs typeface="Times New Roman"/>
              </a:rPr>
              <a:t> </a:t>
            </a:r>
            <a:r>
              <a:rPr sz="1850" i="1" spc="-5" dirty="0">
                <a:latin typeface="Times New Roman"/>
                <a:cs typeface="Times New Roman"/>
              </a:rPr>
              <a:t>p</a:t>
            </a:r>
            <a:r>
              <a:rPr sz="1850" i="1" spc="125" dirty="0">
                <a:latin typeface="Times New Roman"/>
                <a:cs typeface="Times New Roman"/>
              </a:rPr>
              <a:t> </a:t>
            </a:r>
            <a:r>
              <a:rPr sz="1850" spc="25" dirty="0">
                <a:latin typeface="Times New Roman"/>
                <a:cs typeface="Times New Roman"/>
              </a:rPr>
              <a:t>(</a:t>
            </a:r>
            <a:r>
              <a:rPr sz="1850" i="1" spc="25" dirty="0">
                <a:latin typeface="Times New Roman"/>
                <a:cs typeface="Times New Roman"/>
              </a:rPr>
              <a:t>t</a:t>
            </a:r>
            <a:r>
              <a:rPr sz="1850" spc="25" dirty="0">
                <a:latin typeface="Times New Roman"/>
                <a:cs typeface="Times New Roman"/>
              </a:rPr>
              <a:t>)</a:t>
            </a:r>
            <a:endParaRPr sz="1850">
              <a:latin typeface="Times New Roman"/>
              <a:cs typeface="Times New Roman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296452" y="5556491"/>
            <a:ext cx="309245" cy="187960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5"/>
              </a:spcBef>
            </a:pPr>
            <a:r>
              <a:rPr sz="1050" i="1" dirty="0">
                <a:latin typeface="Times New Roman"/>
                <a:cs typeface="Times New Roman"/>
              </a:rPr>
              <a:t>t</a:t>
            </a:r>
            <a:r>
              <a:rPr sz="1050" i="1" spc="-215" dirty="0">
                <a:latin typeface="Times New Roman"/>
                <a:cs typeface="Times New Roman"/>
              </a:rPr>
              <a:t> </a:t>
            </a:r>
            <a:r>
              <a:rPr sz="1050" spc="25" dirty="0">
                <a:latin typeface="Symbol"/>
                <a:cs typeface="Symbol"/>
              </a:rPr>
              <a:t></a:t>
            </a:r>
            <a:endParaRPr sz="1050">
              <a:latin typeface="Symbol"/>
              <a:cs typeface="Symbo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2287064" y="5341229"/>
            <a:ext cx="317690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Droid Sans Fallback"/>
                <a:cs typeface="Droid Sans Fallback"/>
              </a:rPr>
              <a:t>（</a:t>
            </a:r>
            <a:r>
              <a:rPr sz="2100" dirty="0">
                <a:latin typeface="Times New Roman"/>
                <a:cs typeface="Times New Roman"/>
              </a:rPr>
              <a:t>c</a:t>
            </a:r>
            <a:r>
              <a:rPr sz="2100" dirty="0">
                <a:latin typeface="Droid Sans Fallback"/>
                <a:cs typeface="Droid Sans Fallback"/>
              </a:rPr>
              <a:t>）</a:t>
            </a:r>
            <a:r>
              <a:rPr sz="2100" spc="5" dirty="0">
                <a:latin typeface="Droid Sans Fallback"/>
                <a:cs typeface="Droid Sans Fallback"/>
              </a:rPr>
              <a:t>编队尺度</a:t>
            </a:r>
            <a:r>
              <a:rPr sz="2100" spc="-5" dirty="0">
                <a:latin typeface="Droid Sans Fallback"/>
                <a:cs typeface="Droid Sans Fallback"/>
              </a:rPr>
              <a:t>：</a:t>
            </a:r>
            <a:r>
              <a:rPr sz="2775" spc="-7" baseline="21021" dirty="0">
                <a:latin typeface="Times New Roman"/>
                <a:cs typeface="Times New Roman"/>
              </a:rPr>
              <a:t>lim</a:t>
            </a:r>
            <a:r>
              <a:rPr sz="2775" spc="-307" baseline="21021" dirty="0">
                <a:latin typeface="Times New Roman"/>
                <a:cs typeface="Times New Roman"/>
              </a:rPr>
              <a:t> </a:t>
            </a:r>
            <a:r>
              <a:rPr sz="2775" i="1" spc="-7" baseline="21021" dirty="0">
                <a:latin typeface="Times New Roman"/>
                <a:cs typeface="Times New Roman"/>
              </a:rPr>
              <a:t>s</a:t>
            </a:r>
            <a:r>
              <a:rPr sz="2775" i="1" spc="-382" baseline="21021" dirty="0">
                <a:latin typeface="Times New Roman"/>
                <a:cs typeface="Times New Roman"/>
              </a:rPr>
              <a:t> </a:t>
            </a:r>
            <a:r>
              <a:rPr sz="3600" spc="-89" baseline="13888" dirty="0">
                <a:latin typeface="Symbol"/>
                <a:cs typeface="Symbol"/>
              </a:rPr>
              <a:t></a:t>
            </a:r>
            <a:r>
              <a:rPr sz="2775" i="1" spc="-89" baseline="21021" dirty="0">
                <a:latin typeface="Times New Roman"/>
                <a:cs typeface="Times New Roman"/>
              </a:rPr>
              <a:t>t</a:t>
            </a:r>
            <a:r>
              <a:rPr sz="2775" i="1" spc="-397" baseline="21021" dirty="0">
                <a:latin typeface="Times New Roman"/>
                <a:cs typeface="Times New Roman"/>
              </a:rPr>
              <a:t> </a:t>
            </a:r>
            <a:r>
              <a:rPr sz="3600" spc="-307" baseline="13888" dirty="0">
                <a:latin typeface="Symbol"/>
                <a:cs typeface="Symbol"/>
              </a:rPr>
              <a:t></a:t>
            </a:r>
            <a:r>
              <a:rPr sz="3600" spc="-367" baseline="13888" dirty="0">
                <a:latin typeface="Times New Roman"/>
                <a:cs typeface="Times New Roman"/>
              </a:rPr>
              <a:t> </a:t>
            </a:r>
            <a:r>
              <a:rPr sz="2775" spc="-15" baseline="21021" dirty="0">
                <a:latin typeface="Symbol"/>
                <a:cs typeface="Symbol"/>
              </a:rPr>
              <a:t></a:t>
            </a:r>
            <a:r>
              <a:rPr sz="2775" spc="-209" baseline="21021" dirty="0">
                <a:latin typeface="Times New Roman"/>
                <a:cs typeface="Times New Roman"/>
              </a:rPr>
              <a:t> </a:t>
            </a:r>
            <a:r>
              <a:rPr sz="2775" spc="-7" baseline="21021" dirty="0">
                <a:latin typeface="Times New Roman"/>
                <a:cs typeface="Times New Roman"/>
              </a:rPr>
              <a:t>0</a:t>
            </a:r>
            <a:endParaRPr sz="2775" baseline="21021">
              <a:latin typeface="Times New Roman"/>
              <a:cs typeface="Times New Roman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2BFE060-5B4D-48F9-B3DA-C77DA9D75010}"/>
              </a:ext>
            </a:extLst>
          </p:cNvPr>
          <p:cNvSpPr/>
          <p:nvPr/>
        </p:nvSpPr>
        <p:spPr>
          <a:xfrm>
            <a:off x="189927" y="43144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i="1" u="sng" dirty="0"/>
              <a:t>多机器人编队控制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7DD4E22-CB43-49B3-BCC6-BC8DA0483A93}"/>
              </a:ext>
            </a:extLst>
          </p:cNvPr>
          <p:cNvSpPr/>
          <p:nvPr/>
        </p:nvSpPr>
        <p:spPr>
          <a:xfrm>
            <a:off x="3407707" y="1486560"/>
            <a:ext cx="3877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多机器人环航编队问题建模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F8E4415-D9CE-41DC-A320-BE3E7BD968EF}"/>
              </a:ext>
            </a:extLst>
          </p:cNvPr>
          <p:cNvSpPr/>
          <p:nvPr/>
        </p:nvSpPr>
        <p:spPr>
          <a:xfrm>
            <a:off x="4279730" y="2778335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定义（目标编队）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2681224" y="3573398"/>
            <a:ext cx="2085339" cy="2112645"/>
          </a:xfrm>
          <a:custGeom>
            <a:avLst/>
            <a:gdLst/>
            <a:ahLst/>
            <a:cxnLst/>
            <a:rect l="l" t="t" r="r" b="b"/>
            <a:pathLst>
              <a:path w="2085339" h="2112645">
                <a:moveTo>
                  <a:pt x="2084832" y="1056132"/>
                </a:moveTo>
                <a:lnTo>
                  <a:pt x="2083760" y="1007816"/>
                </a:lnTo>
                <a:lnTo>
                  <a:pt x="2080575" y="960055"/>
                </a:lnTo>
                <a:lnTo>
                  <a:pt x="2075322" y="912895"/>
                </a:lnTo>
                <a:lnTo>
                  <a:pt x="2068049" y="866384"/>
                </a:lnTo>
                <a:lnTo>
                  <a:pt x="2058799" y="820568"/>
                </a:lnTo>
                <a:lnTo>
                  <a:pt x="2047620" y="775493"/>
                </a:lnTo>
                <a:lnTo>
                  <a:pt x="2034558" y="731207"/>
                </a:lnTo>
                <a:lnTo>
                  <a:pt x="2019657" y="687756"/>
                </a:lnTo>
                <a:lnTo>
                  <a:pt x="2002964" y="645187"/>
                </a:lnTo>
                <a:lnTo>
                  <a:pt x="1984525" y="603547"/>
                </a:lnTo>
                <a:lnTo>
                  <a:pt x="1964386" y="562882"/>
                </a:lnTo>
                <a:lnTo>
                  <a:pt x="1942592" y="523240"/>
                </a:lnTo>
                <a:lnTo>
                  <a:pt x="1919189" y="484666"/>
                </a:lnTo>
                <a:lnTo>
                  <a:pt x="1894223" y="447208"/>
                </a:lnTo>
                <a:lnTo>
                  <a:pt x="1867741" y="410912"/>
                </a:lnTo>
                <a:lnTo>
                  <a:pt x="1839787" y="375825"/>
                </a:lnTo>
                <a:lnTo>
                  <a:pt x="1810409" y="341995"/>
                </a:lnTo>
                <a:lnTo>
                  <a:pt x="1779651" y="309467"/>
                </a:lnTo>
                <a:lnTo>
                  <a:pt x="1747559" y="278288"/>
                </a:lnTo>
                <a:lnTo>
                  <a:pt x="1714180" y="248506"/>
                </a:lnTo>
                <a:lnTo>
                  <a:pt x="1679559" y="220166"/>
                </a:lnTo>
                <a:lnTo>
                  <a:pt x="1643742" y="193316"/>
                </a:lnTo>
                <a:lnTo>
                  <a:pt x="1606775" y="168002"/>
                </a:lnTo>
                <a:lnTo>
                  <a:pt x="1568704" y="144272"/>
                </a:lnTo>
                <a:lnTo>
                  <a:pt x="1529574" y="122171"/>
                </a:lnTo>
                <a:lnTo>
                  <a:pt x="1489432" y="101746"/>
                </a:lnTo>
                <a:lnTo>
                  <a:pt x="1448323" y="83046"/>
                </a:lnTo>
                <a:lnTo>
                  <a:pt x="1406294" y="66115"/>
                </a:lnTo>
                <a:lnTo>
                  <a:pt x="1363390" y="51001"/>
                </a:lnTo>
                <a:lnTo>
                  <a:pt x="1319657" y="37750"/>
                </a:lnTo>
                <a:lnTo>
                  <a:pt x="1275140" y="26410"/>
                </a:lnTo>
                <a:lnTo>
                  <a:pt x="1229886" y="17027"/>
                </a:lnTo>
                <a:lnTo>
                  <a:pt x="1183941" y="9648"/>
                </a:lnTo>
                <a:lnTo>
                  <a:pt x="1137350" y="4319"/>
                </a:lnTo>
                <a:lnTo>
                  <a:pt x="1090160" y="1087"/>
                </a:lnTo>
                <a:lnTo>
                  <a:pt x="1042416" y="0"/>
                </a:lnTo>
                <a:lnTo>
                  <a:pt x="994671" y="1087"/>
                </a:lnTo>
                <a:lnTo>
                  <a:pt x="947481" y="4319"/>
                </a:lnTo>
                <a:lnTo>
                  <a:pt x="900890" y="9648"/>
                </a:lnTo>
                <a:lnTo>
                  <a:pt x="854945" y="17027"/>
                </a:lnTo>
                <a:lnTo>
                  <a:pt x="809691" y="26410"/>
                </a:lnTo>
                <a:lnTo>
                  <a:pt x="765175" y="37750"/>
                </a:lnTo>
                <a:lnTo>
                  <a:pt x="721441" y="51001"/>
                </a:lnTo>
                <a:lnTo>
                  <a:pt x="678537" y="66115"/>
                </a:lnTo>
                <a:lnTo>
                  <a:pt x="636508" y="83046"/>
                </a:lnTo>
                <a:lnTo>
                  <a:pt x="595399" y="101746"/>
                </a:lnTo>
                <a:lnTo>
                  <a:pt x="555257" y="122171"/>
                </a:lnTo>
                <a:lnTo>
                  <a:pt x="516128" y="144272"/>
                </a:lnTo>
                <a:lnTo>
                  <a:pt x="478056" y="168002"/>
                </a:lnTo>
                <a:lnTo>
                  <a:pt x="441089" y="193316"/>
                </a:lnTo>
                <a:lnTo>
                  <a:pt x="405272" y="220166"/>
                </a:lnTo>
                <a:lnTo>
                  <a:pt x="370651" y="248506"/>
                </a:lnTo>
                <a:lnTo>
                  <a:pt x="337272" y="278288"/>
                </a:lnTo>
                <a:lnTo>
                  <a:pt x="305181" y="309467"/>
                </a:lnTo>
                <a:lnTo>
                  <a:pt x="274422" y="341995"/>
                </a:lnTo>
                <a:lnTo>
                  <a:pt x="245044" y="375825"/>
                </a:lnTo>
                <a:lnTo>
                  <a:pt x="217090" y="410912"/>
                </a:lnTo>
                <a:lnTo>
                  <a:pt x="190608" y="447208"/>
                </a:lnTo>
                <a:lnTo>
                  <a:pt x="165642" y="484666"/>
                </a:lnTo>
                <a:lnTo>
                  <a:pt x="142240" y="523240"/>
                </a:lnTo>
                <a:lnTo>
                  <a:pt x="120445" y="562882"/>
                </a:lnTo>
                <a:lnTo>
                  <a:pt x="100306" y="603547"/>
                </a:lnTo>
                <a:lnTo>
                  <a:pt x="81867" y="645187"/>
                </a:lnTo>
                <a:lnTo>
                  <a:pt x="65174" y="687756"/>
                </a:lnTo>
                <a:lnTo>
                  <a:pt x="50273" y="731207"/>
                </a:lnTo>
                <a:lnTo>
                  <a:pt x="37211" y="775493"/>
                </a:lnTo>
                <a:lnTo>
                  <a:pt x="26032" y="820568"/>
                </a:lnTo>
                <a:lnTo>
                  <a:pt x="16782" y="866384"/>
                </a:lnTo>
                <a:lnTo>
                  <a:pt x="9509" y="912895"/>
                </a:lnTo>
                <a:lnTo>
                  <a:pt x="4256" y="960055"/>
                </a:lnTo>
                <a:lnTo>
                  <a:pt x="1071" y="1007816"/>
                </a:lnTo>
                <a:lnTo>
                  <a:pt x="0" y="1056132"/>
                </a:lnTo>
                <a:lnTo>
                  <a:pt x="1071" y="1104447"/>
                </a:lnTo>
                <a:lnTo>
                  <a:pt x="4256" y="1152208"/>
                </a:lnTo>
                <a:lnTo>
                  <a:pt x="9509" y="1199368"/>
                </a:lnTo>
                <a:lnTo>
                  <a:pt x="16782" y="1245879"/>
                </a:lnTo>
                <a:lnTo>
                  <a:pt x="26032" y="1291695"/>
                </a:lnTo>
                <a:lnTo>
                  <a:pt x="37210" y="1336770"/>
                </a:lnTo>
                <a:lnTo>
                  <a:pt x="50273" y="1381056"/>
                </a:lnTo>
                <a:lnTo>
                  <a:pt x="65174" y="1424507"/>
                </a:lnTo>
                <a:lnTo>
                  <a:pt x="81867" y="1467076"/>
                </a:lnTo>
                <a:lnTo>
                  <a:pt x="100306" y="1508716"/>
                </a:lnTo>
                <a:lnTo>
                  <a:pt x="120445" y="1549381"/>
                </a:lnTo>
                <a:lnTo>
                  <a:pt x="142239" y="1589024"/>
                </a:lnTo>
                <a:lnTo>
                  <a:pt x="165642" y="1627597"/>
                </a:lnTo>
                <a:lnTo>
                  <a:pt x="190608" y="1665055"/>
                </a:lnTo>
                <a:lnTo>
                  <a:pt x="217090" y="1701351"/>
                </a:lnTo>
                <a:lnTo>
                  <a:pt x="245044" y="1736438"/>
                </a:lnTo>
                <a:lnTo>
                  <a:pt x="274422" y="1770268"/>
                </a:lnTo>
                <a:lnTo>
                  <a:pt x="305181" y="1802796"/>
                </a:lnTo>
                <a:lnTo>
                  <a:pt x="337272" y="1833975"/>
                </a:lnTo>
                <a:lnTo>
                  <a:pt x="370651" y="1863757"/>
                </a:lnTo>
                <a:lnTo>
                  <a:pt x="405272" y="1892097"/>
                </a:lnTo>
                <a:lnTo>
                  <a:pt x="441089" y="1918947"/>
                </a:lnTo>
                <a:lnTo>
                  <a:pt x="478056" y="1944261"/>
                </a:lnTo>
                <a:lnTo>
                  <a:pt x="516128" y="1967992"/>
                </a:lnTo>
                <a:lnTo>
                  <a:pt x="555257" y="1990092"/>
                </a:lnTo>
                <a:lnTo>
                  <a:pt x="595399" y="2010517"/>
                </a:lnTo>
                <a:lnTo>
                  <a:pt x="636508" y="2029217"/>
                </a:lnTo>
                <a:lnTo>
                  <a:pt x="678537" y="2046148"/>
                </a:lnTo>
                <a:lnTo>
                  <a:pt x="721441" y="2061262"/>
                </a:lnTo>
                <a:lnTo>
                  <a:pt x="765175" y="2074513"/>
                </a:lnTo>
                <a:lnTo>
                  <a:pt x="809691" y="2085853"/>
                </a:lnTo>
                <a:lnTo>
                  <a:pt x="854945" y="2095236"/>
                </a:lnTo>
                <a:lnTo>
                  <a:pt x="900890" y="2102615"/>
                </a:lnTo>
                <a:lnTo>
                  <a:pt x="947481" y="2107944"/>
                </a:lnTo>
                <a:lnTo>
                  <a:pt x="994671" y="2111176"/>
                </a:lnTo>
                <a:lnTo>
                  <a:pt x="1042416" y="2112264"/>
                </a:lnTo>
                <a:lnTo>
                  <a:pt x="1090160" y="2111176"/>
                </a:lnTo>
                <a:lnTo>
                  <a:pt x="1137350" y="2107944"/>
                </a:lnTo>
                <a:lnTo>
                  <a:pt x="1183941" y="2102615"/>
                </a:lnTo>
                <a:lnTo>
                  <a:pt x="1229886" y="2095236"/>
                </a:lnTo>
                <a:lnTo>
                  <a:pt x="1275140" y="2085853"/>
                </a:lnTo>
                <a:lnTo>
                  <a:pt x="1319657" y="2074513"/>
                </a:lnTo>
                <a:lnTo>
                  <a:pt x="1363390" y="2061262"/>
                </a:lnTo>
                <a:lnTo>
                  <a:pt x="1406294" y="2046148"/>
                </a:lnTo>
                <a:lnTo>
                  <a:pt x="1448323" y="2029217"/>
                </a:lnTo>
                <a:lnTo>
                  <a:pt x="1489432" y="2010517"/>
                </a:lnTo>
                <a:lnTo>
                  <a:pt x="1529574" y="1990092"/>
                </a:lnTo>
                <a:lnTo>
                  <a:pt x="1568704" y="1967992"/>
                </a:lnTo>
                <a:lnTo>
                  <a:pt x="1606775" y="1944261"/>
                </a:lnTo>
                <a:lnTo>
                  <a:pt x="1643742" y="1918947"/>
                </a:lnTo>
                <a:lnTo>
                  <a:pt x="1679559" y="1892097"/>
                </a:lnTo>
                <a:lnTo>
                  <a:pt x="1714180" y="1863757"/>
                </a:lnTo>
                <a:lnTo>
                  <a:pt x="1747559" y="1833975"/>
                </a:lnTo>
                <a:lnTo>
                  <a:pt x="1779651" y="1802796"/>
                </a:lnTo>
                <a:lnTo>
                  <a:pt x="1810409" y="1770268"/>
                </a:lnTo>
                <a:lnTo>
                  <a:pt x="1839787" y="1736438"/>
                </a:lnTo>
                <a:lnTo>
                  <a:pt x="1867741" y="1701351"/>
                </a:lnTo>
                <a:lnTo>
                  <a:pt x="1894223" y="1665055"/>
                </a:lnTo>
                <a:lnTo>
                  <a:pt x="1919189" y="1627597"/>
                </a:lnTo>
                <a:lnTo>
                  <a:pt x="1942592" y="1589024"/>
                </a:lnTo>
                <a:lnTo>
                  <a:pt x="1964386" y="1549381"/>
                </a:lnTo>
                <a:lnTo>
                  <a:pt x="1984525" y="1508716"/>
                </a:lnTo>
                <a:lnTo>
                  <a:pt x="2002964" y="1467076"/>
                </a:lnTo>
                <a:lnTo>
                  <a:pt x="2019657" y="1424507"/>
                </a:lnTo>
                <a:lnTo>
                  <a:pt x="2034558" y="1381056"/>
                </a:lnTo>
                <a:lnTo>
                  <a:pt x="2047620" y="1336770"/>
                </a:lnTo>
                <a:lnTo>
                  <a:pt x="2058799" y="1291695"/>
                </a:lnTo>
                <a:lnTo>
                  <a:pt x="2068049" y="1245879"/>
                </a:lnTo>
                <a:lnTo>
                  <a:pt x="2075322" y="1199368"/>
                </a:lnTo>
                <a:lnTo>
                  <a:pt x="2080575" y="1152208"/>
                </a:lnTo>
                <a:lnTo>
                  <a:pt x="2083760" y="1104447"/>
                </a:lnTo>
                <a:lnTo>
                  <a:pt x="2084832" y="1056132"/>
                </a:lnTo>
                <a:close/>
              </a:path>
            </a:pathLst>
          </a:custGeom>
          <a:ln w="53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133090" y="3745610"/>
            <a:ext cx="1633220" cy="878840"/>
          </a:xfrm>
          <a:custGeom>
            <a:avLst/>
            <a:gdLst/>
            <a:ahLst/>
            <a:cxnLst/>
            <a:rect l="l" t="t" r="r" b="b"/>
            <a:pathLst>
              <a:path w="1633220" h="878839">
                <a:moveTo>
                  <a:pt x="0" y="0"/>
                </a:moveTo>
                <a:lnTo>
                  <a:pt x="1151382" y="0"/>
                </a:lnTo>
                <a:lnTo>
                  <a:pt x="1632966" y="878585"/>
                </a:lnTo>
              </a:path>
            </a:pathLst>
          </a:custGeom>
          <a:ln w="53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93616" y="4624197"/>
            <a:ext cx="472440" cy="873760"/>
          </a:xfrm>
          <a:custGeom>
            <a:avLst/>
            <a:gdLst/>
            <a:ahLst/>
            <a:cxnLst/>
            <a:rect l="l" t="t" r="r" b="b"/>
            <a:pathLst>
              <a:path w="472439" h="873760">
                <a:moveTo>
                  <a:pt x="472439" y="0"/>
                </a:moveTo>
                <a:lnTo>
                  <a:pt x="0" y="873252"/>
                </a:lnTo>
              </a:path>
            </a:pathLst>
          </a:custGeom>
          <a:ln w="53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51506" y="3745610"/>
            <a:ext cx="1642110" cy="1758314"/>
          </a:xfrm>
          <a:custGeom>
            <a:avLst/>
            <a:gdLst/>
            <a:ahLst/>
            <a:cxnLst/>
            <a:rect l="l" t="t" r="r" b="b"/>
            <a:pathLst>
              <a:path w="1642110" h="1758314">
                <a:moveTo>
                  <a:pt x="1642110" y="1751838"/>
                </a:moveTo>
                <a:lnTo>
                  <a:pt x="481584" y="1757934"/>
                </a:lnTo>
                <a:lnTo>
                  <a:pt x="0" y="878586"/>
                </a:lnTo>
                <a:lnTo>
                  <a:pt x="481584" y="0"/>
                </a:lnTo>
              </a:path>
            </a:pathLst>
          </a:custGeom>
          <a:ln w="53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59885" y="3634740"/>
            <a:ext cx="246888" cy="2468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229849" y="3628612"/>
            <a:ext cx="1111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5" dirty="0">
                <a:latin typeface="Noto Sans Mono CJK JP Regular"/>
                <a:cs typeface="Noto Sans Mono CJK JP Regular"/>
              </a:rPr>
              <a:t>2</a:t>
            </a:r>
            <a:endParaRPr sz="1350">
              <a:latin typeface="Noto Sans Mono CJK JP Regular"/>
              <a:cs typeface="Noto Sans Mono CJK JP Regular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011551" y="5387340"/>
            <a:ext cx="246887" cy="247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3081528" y="5381974"/>
            <a:ext cx="1111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5" dirty="0">
                <a:latin typeface="Noto Sans Mono CJK JP Regular"/>
                <a:cs typeface="Noto Sans Mono CJK JP Regular"/>
              </a:rPr>
              <a:t>5</a:t>
            </a:r>
            <a:endParaRPr sz="1350">
              <a:latin typeface="Noto Sans Mono CJK JP Regular"/>
              <a:cs typeface="Noto Sans Mono CJK JP Regular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159885" y="5387340"/>
            <a:ext cx="246888" cy="2476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229849" y="5381974"/>
            <a:ext cx="1111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5" dirty="0">
                <a:latin typeface="Noto Sans Mono CJK JP Regular"/>
                <a:cs typeface="Noto Sans Mono CJK JP Regular"/>
              </a:rPr>
              <a:t>4</a:t>
            </a:r>
            <a:endParaRPr sz="1350">
              <a:latin typeface="Noto Sans Mono CJK JP Regular"/>
              <a:cs typeface="Noto Sans Mono CJK JP Regula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010027" y="3634740"/>
            <a:ext cx="246887" cy="24688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3079992" y="3628612"/>
            <a:ext cx="1111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5" dirty="0">
                <a:latin typeface="Noto Sans Mono CJK JP Regular"/>
                <a:cs typeface="Noto Sans Mono CJK JP Regular"/>
              </a:rPr>
              <a:t>1</a:t>
            </a:r>
            <a:endParaRPr sz="1350">
              <a:latin typeface="Noto Sans Mono CJK JP Regular"/>
              <a:cs typeface="Noto Sans Mono CJK JP Regular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2106676" y="4629530"/>
            <a:ext cx="3159760" cy="0"/>
          </a:xfrm>
          <a:custGeom>
            <a:avLst/>
            <a:gdLst/>
            <a:ahLst/>
            <a:cxnLst/>
            <a:rect l="l" t="t" r="r" b="b"/>
            <a:pathLst>
              <a:path w="3159760">
                <a:moveTo>
                  <a:pt x="0" y="0"/>
                </a:moveTo>
                <a:lnTo>
                  <a:pt x="3159252" y="0"/>
                </a:lnTo>
              </a:path>
            </a:pathLst>
          </a:custGeom>
          <a:ln w="53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59832" y="4605909"/>
            <a:ext cx="70485" cy="46990"/>
          </a:xfrm>
          <a:custGeom>
            <a:avLst/>
            <a:gdLst/>
            <a:ahLst/>
            <a:cxnLst/>
            <a:rect l="l" t="t" r="r" b="b"/>
            <a:pathLst>
              <a:path w="70485" h="46989">
                <a:moveTo>
                  <a:pt x="70104" y="23621"/>
                </a:moveTo>
                <a:lnTo>
                  <a:pt x="0" y="0"/>
                </a:lnTo>
                <a:lnTo>
                  <a:pt x="0" y="46482"/>
                </a:lnTo>
                <a:lnTo>
                  <a:pt x="70104" y="236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711448" y="3283076"/>
            <a:ext cx="0" cy="2857500"/>
          </a:xfrm>
          <a:custGeom>
            <a:avLst/>
            <a:gdLst/>
            <a:ahLst/>
            <a:cxnLst/>
            <a:rect l="l" t="t" r="r" b="b"/>
            <a:pathLst>
              <a:path h="2857500">
                <a:moveTo>
                  <a:pt x="0" y="2857500"/>
                </a:moveTo>
                <a:lnTo>
                  <a:pt x="0" y="0"/>
                </a:lnTo>
              </a:path>
            </a:pathLst>
          </a:custGeom>
          <a:ln w="533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711448" y="3910203"/>
            <a:ext cx="466725" cy="719455"/>
          </a:xfrm>
          <a:custGeom>
            <a:avLst/>
            <a:gdLst/>
            <a:ahLst/>
            <a:cxnLst/>
            <a:rect l="l" t="t" r="r" b="b"/>
            <a:pathLst>
              <a:path w="466725" h="719454">
                <a:moveTo>
                  <a:pt x="0" y="719327"/>
                </a:moveTo>
                <a:lnTo>
                  <a:pt x="466344" y="0"/>
                </a:lnTo>
              </a:path>
            </a:pathLst>
          </a:custGeom>
          <a:ln w="5334">
            <a:solidFill>
              <a:srgbClr val="FF0000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55694" y="3856863"/>
            <a:ext cx="57150" cy="71120"/>
          </a:xfrm>
          <a:custGeom>
            <a:avLst/>
            <a:gdLst/>
            <a:ahLst/>
            <a:cxnLst/>
            <a:rect l="l" t="t" r="r" b="b"/>
            <a:pathLst>
              <a:path w="57150" h="71120">
                <a:moveTo>
                  <a:pt x="57150" y="0"/>
                </a:moveTo>
                <a:lnTo>
                  <a:pt x="0" y="45720"/>
                </a:lnTo>
                <a:lnTo>
                  <a:pt x="38862" y="70866"/>
                </a:lnTo>
                <a:lnTo>
                  <a:pt x="5715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85362" y="4515230"/>
            <a:ext cx="64769" cy="1169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417835" y="3319653"/>
            <a:ext cx="348106" cy="29824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85512" y="4387976"/>
            <a:ext cx="285508" cy="2092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642993" y="4501134"/>
            <a:ext cx="246888" cy="2468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713720" y="4495006"/>
            <a:ext cx="1111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5" dirty="0">
                <a:latin typeface="Noto Sans Mono CJK JP Regular"/>
                <a:cs typeface="Noto Sans Mono CJK JP Regular"/>
              </a:rPr>
              <a:t>3</a:t>
            </a:r>
            <a:endParaRPr sz="1350">
              <a:latin typeface="Noto Sans Mono CJK JP Regular"/>
              <a:cs typeface="Noto Sans Mono CJK JP Regular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527681" y="4501134"/>
            <a:ext cx="246887" cy="2468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598415" y="4495006"/>
            <a:ext cx="111125" cy="23050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50" spc="-5" dirty="0">
                <a:latin typeface="Noto Sans Mono CJK JP Regular"/>
                <a:cs typeface="Noto Sans Mono CJK JP Regular"/>
              </a:rPr>
              <a:t>6</a:t>
            </a:r>
            <a:endParaRPr sz="1350">
              <a:latin typeface="Noto Sans Mono CJK JP Regular"/>
              <a:cs typeface="Noto Sans Mono CJK JP Regular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4420870" y="5588126"/>
            <a:ext cx="404901" cy="2983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44064" y="5588126"/>
            <a:ext cx="468617" cy="2983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758948" y="3319653"/>
            <a:ext cx="404190" cy="29824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147062" y="4382643"/>
            <a:ext cx="361988" cy="2093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941572" y="4226432"/>
            <a:ext cx="481291" cy="40318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44948" y="4748403"/>
            <a:ext cx="226059" cy="24940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799078" y="3219069"/>
            <a:ext cx="241020" cy="28508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527044" y="4655438"/>
            <a:ext cx="150444" cy="17518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232906" y="3682365"/>
            <a:ext cx="1352550" cy="2041525"/>
          </a:xfrm>
          <a:custGeom>
            <a:avLst/>
            <a:gdLst/>
            <a:ahLst/>
            <a:cxnLst/>
            <a:rect l="l" t="t" r="r" b="b"/>
            <a:pathLst>
              <a:path w="1352550" h="2041525">
                <a:moveTo>
                  <a:pt x="0" y="0"/>
                </a:moveTo>
                <a:lnTo>
                  <a:pt x="1352550" y="2041398"/>
                </a:lnTo>
              </a:path>
            </a:pathLst>
          </a:custGeom>
          <a:ln w="62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901180" y="4032123"/>
            <a:ext cx="1024255" cy="1903730"/>
          </a:xfrm>
          <a:custGeom>
            <a:avLst/>
            <a:gdLst/>
            <a:ahLst/>
            <a:cxnLst/>
            <a:rect l="l" t="t" r="r" b="b"/>
            <a:pathLst>
              <a:path w="1024254" h="1903729">
                <a:moveTo>
                  <a:pt x="1024127" y="0"/>
                </a:moveTo>
                <a:lnTo>
                  <a:pt x="1024127" y="1341881"/>
                </a:lnTo>
                <a:lnTo>
                  <a:pt x="0" y="1903476"/>
                </a:lnTo>
              </a:path>
            </a:pathLst>
          </a:custGeom>
          <a:ln w="6223">
            <a:solidFill>
              <a:srgbClr val="A5A5A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83148" y="5384673"/>
            <a:ext cx="1018540" cy="551180"/>
          </a:xfrm>
          <a:custGeom>
            <a:avLst/>
            <a:gdLst/>
            <a:ahLst/>
            <a:cxnLst/>
            <a:rect l="l" t="t" r="r" b="b"/>
            <a:pathLst>
              <a:path w="1018539" h="551179">
                <a:moveTo>
                  <a:pt x="1018031" y="550926"/>
                </a:moveTo>
                <a:lnTo>
                  <a:pt x="0" y="0"/>
                </a:lnTo>
              </a:path>
            </a:pathLst>
          </a:custGeom>
          <a:ln w="6223">
            <a:solidFill>
              <a:srgbClr val="A5A5A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876290" y="4032123"/>
            <a:ext cx="6985" cy="1352550"/>
          </a:xfrm>
          <a:custGeom>
            <a:avLst/>
            <a:gdLst/>
            <a:ahLst/>
            <a:cxnLst/>
            <a:rect l="l" t="t" r="r" b="b"/>
            <a:pathLst>
              <a:path w="6985" h="1352550">
                <a:moveTo>
                  <a:pt x="6858" y="1352550"/>
                </a:moveTo>
                <a:lnTo>
                  <a:pt x="0" y="0"/>
                </a:lnTo>
              </a:path>
            </a:pathLst>
          </a:custGeom>
          <a:ln w="6223">
            <a:solidFill>
              <a:srgbClr val="A5A5A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876290" y="3470529"/>
            <a:ext cx="2049145" cy="561975"/>
          </a:xfrm>
          <a:custGeom>
            <a:avLst/>
            <a:gdLst/>
            <a:ahLst/>
            <a:cxnLst/>
            <a:rect l="l" t="t" r="r" b="b"/>
            <a:pathLst>
              <a:path w="2049145" h="561975">
                <a:moveTo>
                  <a:pt x="0" y="561594"/>
                </a:moveTo>
                <a:lnTo>
                  <a:pt x="1024889" y="0"/>
                </a:lnTo>
                <a:lnTo>
                  <a:pt x="2049017" y="561594"/>
                </a:lnTo>
              </a:path>
            </a:pathLst>
          </a:custGeom>
          <a:ln w="6223">
            <a:solidFill>
              <a:srgbClr val="A5A5A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883148" y="4032123"/>
            <a:ext cx="2042160" cy="1352550"/>
          </a:xfrm>
          <a:custGeom>
            <a:avLst/>
            <a:gdLst/>
            <a:ahLst/>
            <a:cxnLst/>
            <a:rect l="l" t="t" r="r" b="b"/>
            <a:pathLst>
              <a:path w="2042160" h="1352550">
                <a:moveTo>
                  <a:pt x="2042159" y="0"/>
                </a:moveTo>
                <a:lnTo>
                  <a:pt x="0" y="1352550"/>
                </a:lnTo>
              </a:path>
            </a:pathLst>
          </a:custGeom>
          <a:ln w="6223">
            <a:solidFill>
              <a:srgbClr val="A5A5A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876290" y="4032123"/>
            <a:ext cx="2049145" cy="1342390"/>
          </a:xfrm>
          <a:custGeom>
            <a:avLst/>
            <a:gdLst/>
            <a:ahLst/>
            <a:cxnLst/>
            <a:rect l="l" t="t" r="r" b="b"/>
            <a:pathLst>
              <a:path w="2049145" h="1342389">
                <a:moveTo>
                  <a:pt x="0" y="0"/>
                </a:moveTo>
                <a:lnTo>
                  <a:pt x="2049017" y="1341881"/>
                </a:lnTo>
              </a:path>
            </a:pathLst>
          </a:custGeom>
          <a:ln w="6223">
            <a:solidFill>
              <a:srgbClr val="A5A5A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60210" y="5795391"/>
            <a:ext cx="281940" cy="281305"/>
          </a:xfrm>
          <a:custGeom>
            <a:avLst/>
            <a:gdLst/>
            <a:ahLst/>
            <a:cxnLst/>
            <a:rect l="l" t="t" r="r" b="b"/>
            <a:pathLst>
              <a:path w="281939" h="281304">
                <a:moveTo>
                  <a:pt x="281939" y="140970"/>
                </a:moveTo>
                <a:lnTo>
                  <a:pt x="274740" y="96170"/>
                </a:lnTo>
                <a:lnTo>
                  <a:pt x="254703" y="57442"/>
                </a:lnTo>
                <a:lnTo>
                  <a:pt x="224168" y="27017"/>
                </a:lnTo>
                <a:lnTo>
                  <a:pt x="185476" y="7126"/>
                </a:lnTo>
                <a:lnTo>
                  <a:pt x="140969" y="0"/>
                </a:lnTo>
                <a:lnTo>
                  <a:pt x="96463" y="7126"/>
                </a:lnTo>
                <a:lnTo>
                  <a:pt x="57771" y="27017"/>
                </a:lnTo>
                <a:lnTo>
                  <a:pt x="27236" y="57442"/>
                </a:lnTo>
                <a:lnTo>
                  <a:pt x="7199" y="96170"/>
                </a:lnTo>
                <a:lnTo>
                  <a:pt x="0" y="140970"/>
                </a:lnTo>
                <a:lnTo>
                  <a:pt x="7199" y="185397"/>
                </a:lnTo>
                <a:lnTo>
                  <a:pt x="27236" y="223899"/>
                </a:lnTo>
                <a:lnTo>
                  <a:pt x="57771" y="254209"/>
                </a:lnTo>
                <a:lnTo>
                  <a:pt x="96463" y="274057"/>
                </a:lnTo>
                <a:lnTo>
                  <a:pt x="140969" y="281178"/>
                </a:lnTo>
                <a:lnTo>
                  <a:pt x="185476" y="274057"/>
                </a:lnTo>
                <a:lnTo>
                  <a:pt x="224168" y="254209"/>
                </a:lnTo>
                <a:lnTo>
                  <a:pt x="254703" y="223899"/>
                </a:lnTo>
                <a:lnTo>
                  <a:pt x="274740" y="185397"/>
                </a:lnTo>
                <a:lnTo>
                  <a:pt x="281939" y="14097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60210" y="5795391"/>
            <a:ext cx="281940" cy="281305"/>
          </a:xfrm>
          <a:custGeom>
            <a:avLst/>
            <a:gdLst/>
            <a:ahLst/>
            <a:cxnLst/>
            <a:rect l="l" t="t" r="r" b="b"/>
            <a:pathLst>
              <a:path w="281939" h="281304">
                <a:moveTo>
                  <a:pt x="281939" y="140970"/>
                </a:moveTo>
                <a:lnTo>
                  <a:pt x="274740" y="96170"/>
                </a:lnTo>
                <a:lnTo>
                  <a:pt x="254703" y="57442"/>
                </a:lnTo>
                <a:lnTo>
                  <a:pt x="224168" y="27017"/>
                </a:lnTo>
                <a:lnTo>
                  <a:pt x="185476" y="7126"/>
                </a:lnTo>
                <a:lnTo>
                  <a:pt x="140969" y="0"/>
                </a:lnTo>
                <a:lnTo>
                  <a:pt x="96463" y="7126"/>
                </a:lnTo>
                <a:lnTo>
                  <a:pt x="57771" y="27017"/>
                </a:lnTo>
                <a:lnTo>
                  <a:pt x="27236" y="57442"/>
                </a:lnTo>
                <a:lnTo>
                  <a:pt x="7199" y="96170"/>
                </a:lnTo>
                <a:lnTo>
                  <a:pt x="0" y="140970"/>
                </a:lnTo>
                <a:lnTo>
                  <a:pt x="7199" y="185397"/>
                </a:lnTo>
                <a:lnTo>
                  <a:pt x="27236" y="223899"/>
                </a:lnTo>
                <a:lnTo>
                  <a:pt x="57771" y="254209"/>
                </a:lnTo>
                <a:lnTo>
                  <a:pt x="96463" y="274057"/>
                </a:lnTo>
                <a:lnTo>
                  <a:pt x="140969" y="281177"/>
                </a:lnTo>
                <a:lnTo>
                  <a:pt x="185476" y="274057"/>
                </a:lnTo>
                <a:lnTo>
                  <a:pt x="224168" y="254209"/>
                </a:lnTo>
                <a:lnTo>
                  <a:pt x="254703" y="223899"/>
                </a:lnTo>
                <a:lnTo>
                  <a:pt x="274740" y="185397"/>
                </a:lnTo>
                <a:lnTo>
                  <a:pt x="281939" y="140970"/>
                </a:lnTo>
                <a:close/>
              </a:path>
            </a:pathLst>
          </a:custGeom>
          <a:ln w="6223">
            <a:solidFill>
              <a:srgbClr val="A5A5A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769860" y="5231511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70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70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40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7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769860" y="5231511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69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69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39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69"/>
                </a:lnTo>
                <a:close/>
              </a:path>
            </a:pathLst>
          </a:custGeom>
          <a:ln w="6223">
            <a:solidFill>
              <a:srgbClr val="A5A5A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760210" y="3329559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70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70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40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7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760210" y="3329559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69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69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39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69"/>
                </a:lnTo>
                <a:close/>
              </a:path>
            </a:pathLst>
          </a:custGeom>
          <a:ln w="6223">
            <a:solidFill>
              <a:srgbClr val="A5A5A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726938" y="3892676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70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70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40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7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726938" y="3892676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70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70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40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70"/>
                </a:lnTo>
                <a:close/>
              </a:path>
            </a:pathLst>
          </a:custGeom>
          <a:ln w="6223">
            <a:solidFill>
              <a:srgbClr val="A5A5A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726938" y="5231511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69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69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39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69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726938" y="5231511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69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69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39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69"/>
                </a:lnTo>
                <a:close/>
              </a:path>
            </a:pathLst>
          </a:custGeom>
          <a:ln w="6223">
            <a:solidFill>
              <a:srgbClr val="A5A5A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7769860" y="3891153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70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70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40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7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769860" y="3891153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70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70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39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70"/>
                </a:lnTo>
                <a:close/>
              </a:path>
            </a:pathLst>
          </a:custGeom>
          <a:ln w="6223">
            <a:solidFill>
              <a:srgbClr val="A5A5A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60210" y="4564761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70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70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40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70"/>
                </a:lnTo>
                <a:close/>
              </a:path>
            </a:pathLst>
          </a:custGeom>
          <a:solidFill>
            <a:srgbClr val="D8D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60210" y="4564761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69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69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39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69"/>
                </a:lnTo>
                <a:close/>
              </a:path>
            </a:pathLst>
          </a:custGeom>
          <a:ln w="6223">
            <a:solidFill>
              <a:srgbClr val="A5A5A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905752" y="3611498"/>
            <a:ext cx="0" cy="953769"/>
          </a:xfrm>
          <a:custGeom>
            <a:avLst/>
            <a:gdLst/>
            <a:ahLst/>
            <a:cxnLst/>
            <a:rect l="l" t="t" r="r" b="b"/>
            <a:pathLst>
              <a:path h="953770">
                <a:moveTo>
                  <a:pt x="0" y="0"/>
                </a:moveTo>
                <a:lnTo>
                  <a:pt x="0" y="953262"/>
                </a:lnTo>
              </a:path>
            </a:pathLst>
          </a:custGeom>
          <a:ln w="6223">
            <a:solidFill>
              <a:srgbClr val="A5A5A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901180" y="4846700"/>
            <a:ext cx="0" cy="948690"/>
          </a:xfrm>
          <a:custGeom>
            <a:avLst/>
            <a:gdLst/>
            <a:ahLst/>
            <a:cxnLst/>
            <a:rect l="l" t="t" r="r" b="b"/>
            <a:pathLst>
              <a:path h="948689">
                <a:moveTo>
                  <a:pt x="0" y="0"/>
                </a:moveTo>
                <a:lnTo>
                  <a:pt x="0" y="948689"/>
                </a:lnTo>
              </a:path>
            </a:pathLst>
          </a:custGeom>
          <a:ln w="6223">
            <a:solidFill>
              <a:srgbClr val="A5A5A5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802819" y="4614227"/>
            <a:ext cx="195961" cy="182245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232906" y="3682365"/>
            <a:ext cx="1903730" cy="1024255"/>
          </a:xfrm>
          <a:custGeom>
            <a:avLst/>
            <a:gdLst/>
            <a:ahLst/>
            <a:cxnLst/>
            <a:rect l="l" t="t" r="r" b="b"/>
            <a:pathLst>
              <a:path w="1903729" h="1024254">
                <a:moveTo>
                  <a:pt x="0" y="0"/>
                </a:moveTo>
                <a:lnTo>
                  <a:pt x="1341882" y="0"/>
                </a:lnTo>
                <a:lnTo>
                  <a:pt x="1903476" y="1024127"/>
                </a:lnTo>
              </a:path>
            </a:pathLst>
          </a:custGeom>
          <a:ln w="62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585443" y="4706493"/>
            <a:ext cx="551180" cy="1017269"/>
          </a:xfrm>
          <a:custGeom>
            <a:avLst/>
            <a:gdLst/>
            <a:ahLst/>
            <a:cxnLst/>
            <a:rect l="l" t="t" r="r" b="b"/>
            <a:pathLst>
              <a:path w="551179" h="1017270">
                <a:moveTo>
                  <a:pt x="550926" y="0"/>
                </a:moveTo>
                <a:lnTo>
                  <a:pt x="0" y="1017269"/>
                </a:lnTo>
              </a:path>
            </a:pathLst>
          </a:custGeom>
          <a:ln w="622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5671312" y="3682365"/>
            <a:ext cx="1914525" cy="2048510"/>
          </a:xfrm>
          <a:custGeom>
            <a:avLst/>
            <a:gdLst/>
            <a:ahLst/>
            <a:cxnLst/>
            <a:rect l="l" t="t" r="r" b="b"/>
            <a:pathLst>
              <a:path w="1914525" h="2048510">
                <a:moveTo>
                  <a:pt x="1914144" y="2041398"/>
                </a:moveTo>
                <a:lnTo>
                  <a:pt x="561594" y="2048256"/>
                </a:lnTo>
                <a:lnTo>
                  <a:pt x="0" y="1024128"/>
                </a:lnTo>
                <a:lnTo>
                  <a:pt x="561594" y="0"/>
                </a:lnTo>
              </a:path>
            </a:pathLst>
          </a:custGeom>
          <a:ln w="62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232906" y="3682365"/>
            <a:ext cx="1342390" cy="2048510"/>
          </a:xfrm>
          <a:custGeom>
            <a:avLst/>
            <a:gdLst/>
            <a:ahLst/>
            <a:cxnLst/>
            <a:rect l="l" t="t" r="r" b="b"/>
            <a:pathLst>
              <a:path w="1342389" h="2048510">
                <a:moveTo>
                  <a:pt x="0" y="2048255"/>
                </a:moveTo>
                <a:lnTo>
                  <a:pt x="1341881" y="0"/>
                </a:lnTo>
              </a:path>
            </a:pathLst>
          </a:custGeom>
          <a:ln w="62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995412" y="4565523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281939" y="140970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70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40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995412" y="4565523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40" h="281939">
                <a:moveTo>
                  <a:pt x="281939" y="140970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70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40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70"/>
                </a:lnTo>
                <a:close/>
              </a:path>
            </a:pathLst>
          </a:custGeom>
          <a:ln w="62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 txBox="1"/>
          <p:nvPr/>
        </p:nvSpPr>
        <p:spPr>
          <a:xfrm>
            <a:off x="8077187" y="4557445"/>
            <a:ext cx="125095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spc="5" dirty="0">
                <a:latin typeface="Noto Sans Mono CJK JP Regular"/>
                <a:cs typeface="Noto Sans Mono CJK JP Regular"/>
              </a:rPr>
              <a:t>3</a:t>
            </a:r>
            <a:endParaRPr sz="1550">
              <a:latin typeface="Noto Sans Mono CJK JP Regular"/>
              <a:cs typeface="Noto Sans Mono CJK JP Regular"/>
            </a:endParaRPr>
          </a:p>
        </p:txBody>
      </p:sp>
      <p:sp>
        <p:nvSpPr>
          <p:cNvPr id="71" name="object 71"/>
          <p:cNvSpPr/>
          <p:nvPr/>
        </p:nvSpPr>
        <p:spPr>
          <a:xfrm>
            <a:off x="7432294" y="3555872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70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70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40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7432294" y="3555872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70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70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40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70"/>
                </a:lnTo>
                <a:close/>
              </a:path>
            </a:pathLst>
          </a:custGeom>
          <a:ln w="62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7513308" y="3547795"/>
            <a:ext cx="125095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spc="5" dirty="0">
                <a:latin typeface="Noto Sans Mono CJK JP Regular"/>
                <a:cs typeface="Noto Sans Mono CJK JP Regular"/>
              </a:rPr>
              <a:t>2</a:t>
            </a:r>
            <a:endParaRPr sz="1550">
              <a:latin typeface="Noto Sans Mono CJK JP Regular"/>
              <a:cs typeface="Noto Sans Mono CJK JP Regular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5529580" y="4565523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70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70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40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529580" y="4565523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70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70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40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70"/>
                </a:lnTo>
                <a:close/>
              </a:path>
            </a:pathLst>
          </a:custGeom>
          <a:ln w="62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 txBox="1"/>
          <p:nvPr/>
        </p:nvSpPr>
        <p:spPr>
          <a:xfrm>
            <a:off x="5611355" y="4557445"/>
            <a:ext cx="125095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spc="5" dirty="0">
                <a:latin typeface="Noto Sans Mono CJK JP Regular"/>
                <a:cs typeface="Noto Sans Mono CJK JP Regular"/>
              </a:rPr>
              <a:t>6</a:t>
            </a:r>
            <a:endParaRPr sz="1550">
              <a:latin typeface="Noto Sans Mono CJK JP Regular"/>
              <a:cs typeface="Noto Sans Mono CJK JP Regular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6093460" y="5598794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70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70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40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093460" y="5598794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70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70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40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70"/>
                </a:lnTo>
                <a:close/>
              </a:path>
            </a:pathLst>
          </a:custGeom>
          <a:ln w="62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6174473" y="5590717"/>
            <a:ext cx="125095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spc="5" dirty="0">
                <a:latin typeface="Noto Sans Mono CJK JP Regular"/>
                <a:cs typeface="Noto Sans Mono CJK JP Regular"/>
              </a:rPr>
              <a:t>5</a:t>
            </a:r>
            <a:endParaRPr sz="1550">
              <a:latin typeface="Noto Sans Mono CJK JP Regular"/>
              <a:cs typeface="Noto Sans Mono CJK JP Regular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7432294" y="5598794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69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69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39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69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432294" y="5598794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69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69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39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69"/>
                </a:lnTo>
                <a:close/>
              </a:path>
            </a:pathLst>
          </a:custGeom>
          <a:ln w="62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 txBox="1"/>
          <p:nvPr/>
        </p:nvSpPr>
        <p:spPr>
          <a:xfrm>
            <a:off x="7513308" y="5590717"/>
            <a:ext cx="125095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spc="5" dirty="0">
                <a:latin typeface="Noto Sans Mono CJK JP Regular"/>
                <a:cs typeface="Noto Sans Mono CJK JP Regular"/>
              </a:rPr>
              <a:t>4</a:t>
            </a:r>
            <a:endParaRPr sz="1550">
              <a:latin typeface="Noto Sans Mono CJK JP Regular"/>
              <a:cs typeface="Noto Sans Mono CJK JP Regular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6091936" y="3555872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70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170" y="7199"/>
                </a:lnTo>
                <a:lnTo>
                  <a:pt x="57442" y="27236"/>
                </a:lnTo>
                <a:lnTo>
                  <a:pt x="27017" y="57771"/>
                </a:lnTo>
                <a:lnTo>
                  <a:pt x="7126" y="96463"/>
                </a:lnTo>
                <a:lnTo>
                  <a:pt x="0" y="140970"/>
                </a:lnTo>
                <a:lnTo>
                  <a:pt x="7126" y="185476"/>
                </a:lnTo>
                <a:lnTo>
                  <a:pt x="27017" y="224168"/>
                </a:lnTo>
                <a:lnTo>
                  <a:pt x="57442" y="254703"/>
                </a:lnTo>
                <a:lnTo>
                  <a:pt x="96170" y="274740"/>
                </a:lnTo>
                <a:lnTo>
                  <a:pt x="140969" y="281940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091936" y="3555872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70"/>
                </a:moveTo>
                <a:lnTo>
                  <a:pt x="274740" y="96463"/>
                </a:lnTo>
                <a:lnTo>
                  <a:pt x="254703" y="57771"/>
                </a:lnTo>
                <a:lnTo>
                  <a:pt x="224168" y="27236"/>
                </a:lnTo>
                <a:lnTo>
                  <a:pt x="185476" y="7199"/>
                </a:lnTo>
                <a:lnTo>
                  <a:pt x="140969" y="0"/>
                </a:lnTo>
                <a:lnTo>
                  <a:pt x="96170" y="7199"/>
                </a:lnTo>
                <a:lnTo>
                  <a:pt x="57442" y="27236"/>
                </a:lnTo>
                <a:lnTo>
                  <a:pt x="27017" y="57771"/>
                </a:lnTo>
                <a:lnTo>
                  <a:pt x="7126" y="96463"/>
                </a:lnTo>
                <a:lnTo>
                  <a:pt x="0" y="140970"/>
                </a:lnTo>
                <a:lnTo>
                  <a:pt x="7126" y="185476"/>
                </a:lnTo>
                <a:lnTo>
                  <a:pt x="27017" y="224168"/>
                </a:lnTo>
                <a:lnTo>
                  <a:pt x="57442" y="254703"/>
                </a:lnTo>
                <a:lnTo>
                  <a:pt x="96170" y="274740"/>
                </a:lnTo>
                <a:lnTo>
                  <a:pt x="140969" y="281940"/>
                </a:lnTo>
                <a:lnTo>
                  <a:pt x="185476" y="274740"/>
                </a:lnTo>
                <a:lnTo>
                  <a:pt x="224168" y="254703"/>
                </a:lnTo>
                <a:lnTo>
                  <a:pt x="254703" y="224168"/>
                </a:lnTo>
                <a:lnTo>
                  <a:pt x="274740" y="185476"/>
                </a:lnTo>
                <a:lnTo>
                  <a:pt x="281939" y="140970"/>
                </a:lnTo>
                <a:close/>
              </a:path>
            </a:pathLst>
          </a:custGeom>
          <a:ln w="62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6172949" y="3547795"/>
            <a:ext cx="125095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spc="5" dirty="0">
                <a:latin typeface="Noto Sans Mono CJK JP Regular"/>
                <a:cs typeface="Noto Sans Mono CJK JP Regular"/>
              </a:rPr>
              <a:t>1</a:t>
            </a:r>
            <a:endParaRPr sz="1550">
              <a:latin typeface="Noto Sans Mono CJK JP Regular"/>
              <a:cs typeface="Noto Sans Mono CJK JP Regular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5811520" y="4701920"/>
            <a:ext cx="954405" cy="0"/>
          </a:xfrm>
          <a:custGeom>
            <a:avLst/>
            <a:gdLst/>
            <a:ahLst/>
            <a:cxnLst/>
            <a:rect l="l" t="t" r="r" b="b"/>
            <a:pathLst>
              <a:path w="954404">
                <a:moveTo>
                  <a:pt x="0" y="0"/>
                </a:moveTo>
                <a:lnTo>
                  <a:pt x="954024" y="0"/>
                </a:lnTo>
              </a:path>
            </a:pathLst>
          </a:custGeom>
          <a:ln w="62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046722" y="4706493"/>
            <a:ext cx="948690" cy="0"/>
          </a:xfrm>
          <a:custGeom>
            <a:avLst/>
            <a:gdLst/>
            <a:ahLst/>
            <a:cxnLst/>
            <a:rect l="l" t="t" r="r" b="b"/>
            <a:pathLst>
              <a:path w="948689">
                <a:moveTo>
                  <a:pt x="0" y="0"/>
                </a:moveTo>
                <a:lnTo>
                  <a:pt x="948690" y="0"/>
                </a:lnTo>
              </a:path>
            </a:pathLst>
          </a:custGeom>
          <a:ln w="62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745732" y="3660266"/>
            <a:ext cx="310197" cy="17689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825486" y="4168520"/>
            <a:ext cx="310426" cy="176771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7881874" y="5018912"/>
            <a:ext cx="310400" cy="17699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722110" y="5441823"/>
            <a:ext cx="319443" cy="176796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671312" y="5018912"/>
            <a:ext cx="310032" cy="176999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5523484" y="4196715"/>
            <a:ext cx="310387" cy="177266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6521704" y="3998594"/>
            <a:ext cx="319277" cy="177152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248652" y="4114418"/>
            <a:ext cx="328421" cy="176961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7518400" y="4538853"/>
            <a:ext cx="328002" cy="17738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067296" y="5128641"/>
            <a:ext cx="327799" cy="17692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6210808" y="5128641"/>
            <a:ext cx="328383" cy="176923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6046216" y="4568570"/>
            <a:ext cx="328434" cy="17698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6757162" y="4474082"/>
            <a:ext cx="266065" cy="401955"/>
          </a:xfrm>
          <a:custGeom>
            <a:avLst/>
            <a:gdLst/>
            <a:ahLst/>
            <a:cxnLst/>
            <a:rect l="l" t="t" r="r" b="b"/>
            <a:pathLst>
              <a:path w="266064" h="401954">
                <a:moveTo>
                  <a:pt x="0" y="0"/>
                </a:moveTo>
                <a:lnTo>
                  <a:pt x="45765" y="68941"/>
                </a:lnTo>
                <a:lnTo>
                  <a:pt x="82324" y="124093"/>
                </a:lnTo>
                <a:lnTo>
                  <a:pt x="123191" y="185773"/>
                </a:lnTo>
                <a:lnTo>
                  <a:pt x="164760" y="248538"/>
                </a:lnTo>
                <a:lnTo>
                  <a:pt x="203425" y="306944"/>
                </a:lnTo>
                <a:lnTo>
                  <a:pt x="235581" y="355548"/>
                </a:lnTo>
                <a:lnTo>
                  <a:pt x="257620" y="388906"/>
                </a:lnTo>
                <a:lnTo>
                  <a:pt x="265938" y="401574"/>
                </a:lnTo>
              </a:path>
            </a:pathLst>
          </a:custGeom>
          <a:ln w="62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6764782" y="4565523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70"/>
                </a:moveTo>
                <a:lnTo>
                  <a:pt x="274813" y="96463"/>
                </a:lnTo>
                <a:lnTo>
                  <a:pt x="254922" y="57771"/>
                </a:lnTo>
                <a:lnTo>
                  <a:pt x="224497" y="27236"/>
                </a:lnTo>
                <a:lnTo>
                  <a:pt x="185769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70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40"/>
                </a:lnTo>
                <a:lnTo>
                  <a:pt x="185769" y="274740"/>
                </a:lnTo>
                <a:lnTo>
                  <a:pt x="224497" y="254703"/>
                </a:lnTo>
                <a:lnTo>
                  <a:pt x="254922" y="224168"/>
                </a:lnTo>
                <a:lnTo>
                  <a:pt x="274813" y="185476"/>
                </a:lnTo>
                <a:lnTo>
                  <a:pt x="281939" y="14097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6764782" y="4565523"/>
            <a:ext cx="281940" cy="281940"/>
          </a:xfrm>
          <a:custGeom>
            <a:avLst/>
            <a:gdLst/>
            <a:ahLst/>
            <a:cxnLst/>
            <a:rect l="l" t="t" r="r" b="b"/>
            <a:pathLst>
              <a:path w="281939" h="281939">
                <a:moveTo>
                  <a:pt x="281939" y="140970"/>
                </a:moveTo>
                <a:lnTo>
                  <a:pt x="274813" y="96463"/>
                </a:lnTo>
                <a:lnTo>
                  <a:pt x="254922" y="57771"/>
                </a:lnTo>
                <a:lnTo>
                  <a:pt x="224497" y="27236"/>
                </a:lnTo>
                <a:lnTo>
                  <a:pt x="185769" y="7199"/>
                </a:lnTo>
                <a:lnTo>
                  <a:pt x="140969" y="0"/>
                </a:lnTo>
                <a:lnTo>
                  <a:pt x="96463" y="7199"/>
                </a:lnTo>
                <a:lnTo>
                  <a:pt x="57771" y="27236"/>
                </a:lnTo>
                <a:lnTo>
                  <a:pt x="27236" y="57771"/>
                </a:lnTo>
                <a:lnTo>
                  <a:pt x="7199" y="96463"/>
                </a:lnTo>
                <a:lnTo>
                  <a:pt x="0" y="140970"/>
                </a:lnTo>
                <a:lnTo>
                  <a:pt x="7199" y="185476"/>
                </a:lnTo>
                <a:lnTo>
                  <a:pt x="27236" y="224168"/>
                </a:lnTo>
                <a:lnTo>
                  <a:pt x="57771" y="254703"/>
                </a:lnTo>
                <a:lnTo>
                  <a:pt x="96463" y="274740"/>
                </a:lnTo>
                <a:lnTo>
                  <a:pt x="140969" y="281940"/>
                </a:lnTo>
                <a:lnTo>
                  <a:pt x="185769" y="274740"/>
                </a:lnTo>
                <a:lnTo>
                  <a:pt x="224497" y="254703"/>
                </a:lnTo>
                <a:lnTo>
                  <a:pt x="254922" y="224168"/>
                </a:lnTo>
                <a:lnTo>
                  <a:pt x="274813" y="185476"/>
                </a:lnTo>
                <a:lnTo>
                  <a:pt x="281939" y="140970"/>
                </a:lnTo>
                <a:close/>
              </a:path>
            </a:pathLst>
          </a:custGeom>
          <a:ln w="6223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 txBox="1"/>
          <p:nvPr/>
        </p:nvSpPr>
        <p:spPr>
          <a:xfrm>
            <a:off x="6846558" y="4557445"/>
            <a:ext cx="125095" cy="2641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550" spc="5" dirty="0">
                <a:latin typeface="Noto Sans Mono CJK JP Regular"/>
                <a:cs typeface="Noto Sans Mono CJK JP Regular"/>
              </a:rPr>
              <a:t>T</a:t>
            </a:r>
            <a:endParaRPr sz="1550">
              <a:latin typeface="Noto Sans Mono CJK JP Regular"/>
              <a:cs typeface="Noto Sans Mono CJK JP Regular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905752" y="4477130"/>
            <a:ext cx="188210" cy="197421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7110730" y="4452747"/>
            <a:ext cx="146850" cy="146964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5727700" y="3324225"/>
            <a:ext cx="2326057" cy="1311402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6902704" y="3636644"/>
            <a:ext cx="0" cy="936625"/>
          </a:xfrm>
          <a:custGeom>
            <a:avLst/>
            <a:gdLst/>
            <a:ahLst/>
            <a:cxnLst/>
            <a:rect l="l" t="t" r="r" b="b"/>
            <a:pathLst>
              <a:path h="936625">
                <a:moveTo>
                  <a:pt x="0" y="0"/>
                </a:moveTo>
                <a:lnTo>
                  <a:pt x="0" y="936498"/>
                </a:lnTo>
              </a:path>
            </a:pathLst>
          </a:custGeom>
          <a:ln w="6096">
            <a:solidFill>
              <a:srgbClr val="2966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5720080" y="4783455"/>
            <a:ext cx="2333663" cy="1294638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5880862" y="4186047"/>
            <a:ext cx="0" cy="1056640"/>
          </a:xfrm>
          <a:custGeom>
            <a:avLst/>
            <a:gdLst/>
            <a:ahLst/>
            <a:cxnLst/>
            <a:rect l="l" t="t" r="r" b="b"/>
            <a:pathLst>
              <a:path h="1056639">
                <a:moveTo>
                  <a:pt x="0" y="0"/>
                </a:moveTo>
                <a:lnTo>
                  <a:pt x="0" y="1056131"/>
                </a:lnTo>
              </a:path>
            </a:pathLst>
          </a:custGeom>
          <a:ln w="6096">
            <a:solidFill>
              <a:srgbClr val="2966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6900799" y="4872609"/>
            <a:ext cx="0" cy="935355"/>
          </a:xfrm>
          <a:custGeom>
            <a:avLst/>
            <a:gdLst/>
            <a:ahLst/>
            <a:cxnLst/>
            <a:rect l="l" t="t" r="r" b="b"/>
            <a:pathLst>
              <a:path h="935354">
                <a:moveTo>
                  <a:pt x="0" y="0"/>
                </a:moveTo>
                <a:lnTo>
                  <a:pt x="0" y="934973"/>
                </a:lnTo>
              </a:path>
            </a:pathLst>
          </a:custGeom>
          <a:ln w="5334">
            <a:solidFill>
              <a:srgbClr val="2966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7918069" y="4186047"/>
            <a:ext cx="0" cy="1056640"/>
          </a:xfrm>
          <a:custGeom>
            <a:avLst/>
            <a:gdLst/>
            <a:ahLst/>
            <a:cxnLst/>
            <a:rect l="l" t="t" r="r" b="b"/>
            <a:pathLst>
              <a:path h="1056639">
                <a:moveTo>
                  <a:pt x="0" y="0"/>
                </a:moveTo>
                <a:lnTo>
                  <a:pt x="0" y="1056131"/>
                </a:lnTo>
              </a:path>
            </a:pathLst>
          </a:custGeom>
          <a:ln w="5334">
            <a:solidFill>
              <a:srgbClr val="2966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 txBox="1"/>
          <p:nvPr/>
        </p:nvSpPr>
        <p:spPr>
          <a:xfrm>
            <a:off x="5762993" y="5189092"/>
            <a:ext cx="17018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425" dirty="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sz="2325" spc="7" baseline="-8960" dirty="0">
                <a:latin typeface="Noto Sans Mono CJK JP Regular"/>
                <a:cs typeface="Noto Sans Mono CJK JP Regular"/>
              </a:rPr>
              <a:t>1</a:t>
            </a:r>
            <a:endParaRPr sz="2325" baseline="-8960">
              <a:latin typeface="Noto Sans Mono CJK JP Regular"/>
              <a:cs typeface="Noto Sans Mono CJK JP Regular"/>
            </a:endParaRPr>
          </a:p>
        </p:txBody>
      </p:sp>
      <p:sp>
        <p:nvSpPr>
          <p:cNvPr id="113" name="object 113"/>
          <p:cNvSpPr txBox="1"/>
          <p:nvPr/>
        </p:nvSpPr>
        <p:spPr>
          <a:xfrm>
            <a:off x="6798552" y="5749924"/>
            <a:ext cx="16764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445" dirty="0">
                <a:solidFill>
                  <a:srgbClr val="FFFFFF"/>
                </a:solidFill>
                <a:latin typeface="Times New Roman"/>
                <a:cs typeface="Times New Roman"/>
              </a:rPr>
              <a:t>6</a:t>
            </a:r>
            <a:r>
              <a:rPr sz="2325" spc="7" baseline="-10752" dirty="0">
                <a:latin typeface="Noto Sans Mono CJK JP Regular"/>
                <a:cs typeface="Noto Sans Mono CJK JP Regular"/>
              </a:rPr>
              <a:t>6</a:t>
            </a:r>
            <a:endParaRPr sz="2325" baseline="-10752">
              <a:latin typeface="Noto Sans Mono CJK JP Regular"/>
              <a:cs typeface="Noto Sans Mono CJK JP Regular"/>
            </a:endParaRPr>
          </a:p>
        </p:txBody>
      </p:sp>
      <p:sp>
        <p:nvSpPr>
          <p:cNvPr id="114" name="object 114"/>
          <p:cNvSpPr txBox="1"/>
          <p:nvPr/>
        </p:nvSpPr>
        <p:spPr>
          <a:xfrm>
            <a:off x="5770614" y="3844924"/>
            <a:ext cx="16256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484" dirty="0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sz="2325" spc="7" baseline="-10752" dirty="0">
                <a:latin typeface="Noto Sans Mono CJK JP Regular"/>
                <a:cs typeface="Noto Sans Mono CJK JP Regular"/>
              </a:rPr>
              <a:t>2</a:t>
            </a:r>
            <a:endParaRPr sz="2325" baseline="-10752">
              <a:latin typeface="Noto Sans Mono CJK JP Regular"/>
              <a:cs typeface="Noto Sans Mono CJK JP Regular"/>
            </a:endParaRPr>
          </a:p>
        </p:txBody>
      </p:sp>
      <p:sp>
        <p:nvSpPr>
          <p:cNvPr id="115" name="object 115"/>
          <p:cNvSpPr txBox="1"/>
          <p:nvPr/>
        </p:nvSpPr>
        <p:spPr>
          <a:xfrm>
            <a:off x="6798552" y="3282568"/>
            <a:ext cx="16764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445" dirty="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r>
              <a:rPr sz="2325" spc="7" baseline="-10752" dirty="0">
                <a:latin typeface="Noto Sans Mono CJK JP Regular"/>
                <a:cs typeface="Noto Sans Mono CJK JP Regular"/>
              </a:rPr>
              <a:t>3</a:t>
            </a:r>
            <a:endParaRPr sz="2325" baseline="-10752">
              <a:latin typeface="Noto Sans Mono CJK JP Regular"/>
              <a:cs typeface="Noto Sans Mono CJK JP Regular"/>
            </a:endParaRPr>
          </a:p>
        </p:txBody>
      </p:sp>
      <p:sp>
        <p:nvSpPr>
          <p:cNvPr id="116" name="object 116"/>
          <p:cNvSpPr txBox="1"/>
          <p:nvPr/>
        </p:nvSpPr>
        <p:spPr>
          <a:xfrm>
            <a:off x="7809725" y="3841115"/>
            <a:ext cx="16700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450" dirty="0">
                <a:solidFill>
                  <a:srgbClr val="FFFFFF"/>
                </a:solidFill>
                <a:latin typeface="Times New Roman"/>
                <a:cs typeface="Times New Roman"/>
              </a:rPr>
              <a:t>4</a:t>
            </a:r>
            <a:r>
              <a:rPr sz="2325" spc="7" baseline="-10752" dirty="0">
                <a:latin typeface="Noto Sans Mono CJK JP Regular"/>
                <a:cs typeface="Noto Sans Mono CJK JP Regular"/>
              </a:rPr>
              <a:t>4</a:t>
            </a:r>
            <a:endParaRPr sz="2325" baseline="-10752">
              <a:latin typeface="Noto Sans Mono CJK JP Regular"/>
              <a:cs typeface="Noto Sans Mono CJK JP Regular"/>
            </a:endParaRPr>
          </a:p>
        </p:txBody>
      </p:sp>
      <p:sp>
        <p:nvSpPr>
          <p:cNvPr id="117" name="object 117"/>
          <p:cNvSpPr txBox="1"/>
          <p:nvPr/>
        </p:nvSpPr>
        <p:spPr>
          <a:xfrm>
            <a:off x="7809725" y="5182235"/>
            <a:ext cx="16700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-450" dirty="0">
                <a:solidFill>
                  <a:srgbClr val="FFFFFF"/>
                </a:solidFill>
                <a:latin typeface="Times New Roman"/>
                <a:cs typeface="Times New Roman"/>
              </a:rPr>
              <a:t>5</a:t>
            </a:r>
            <a:r>
              <a:rPr sz="2325" spc="7" baseline="-10752" dirty="0">
                <a:latin typeface="Noto Sans Mono CJK JP Regular"/>
                <a:cs typeface="Noto Sans Mono CJK JP Regular"/>
              </a:rPr>
              <a:t>5</a:t>
            </a:r>
            <a:endParaRPr sz="2325" baseline="-10752">
              <a:latin typeface="Noto Sans Mono CJK JP Regular"/>
              <a:cs typeface="Noto Sans Mono CJK JP Regular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3FF16915-7705-428C-9DF0-0665E192146A}"/>
              </a:ext>
            </a:extLst>
          </p:cNvPr>
          <p:cNvSpPr/>
          <p:nvPr/>
        </p:nvSpPr>
        <p:spPr>
          <a:xfrm>
            <a:off x="189927" y="43144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i="1" u="sng" dirty="0"/>
              <a:t>多机器人编队控制</a:t>
            </a:r>
          </a:p>
        </p:txBody>
      </p:sp>
      <p:sp>
        <p:nvSpPr>
          <p:cNvPr id="120" name="矩形 119">
            <a:extLst>
              <a:ext uri="{FF2B5EF4-FFF2-40B4-BE49-F238E27FC236}">
                <a16:creationId xmlns:a16="http://schemas.microsoft.com/office/drawing/2014/main" id="{1736FFEE-E282-4328-8EC1-D1B6C07EDCF1}"/>
              </a:ext>
            </a:extLst>
          </p:cNvPr>
          <p:cNvSpPr/>
          <p:nvPr/>
        </p:nvSpPr>
        <p:spPr>
          <a:xfrm>
            <a:off x="3256914" y="1723576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多机器人环航编队控制律设计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1384300" y="3371812"/>
            <a:ext cx="6155055" cy="1267460"/>
          </a:xfrm>
          <a:custGeom>
            <a:avLst/>
            <a:gdLst/>
            <a:ahLst/>
            <a:cxnLst/>
            <a:rect l="l" t="t" r="r" b="b"/>
            <a:pathLst>
              <a:path w="6155055" h="1267460">
                <a:moveTo>
                  <a:pt x="0" y="0"/>
                </a:moveTo>
                <a:lnTo>
                  <a:pt x="0" y="1267206"/>
                </a:lnTo>
                <a:lnTo>
                  <a:pt x="6154673" y="1267205"/>
                </a:lnTo>
                <a:lnTo>
                  <a:pt x="6154673" y="0"/>
                </a:lnTo>
                <a:lnTo>
                  <a:pt x="0" y="0"/>
                </a:lnTo>
                <a:close/>
              </a:path>
            </a:pathLst>
          </a:custGeom>
          <a:solidFill>
            <a:srgbClr val="46919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401552" y="3516707"/>
            <a:ext cx="936625" cy="4692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836294" algn="l"/>
              </a:tabLst>
            </a:pPr>
            <a:r>
              <a:rPr sz="2900" spc="-285" dirty="0">
                <a:solidFill>
                  <a:srgbClr val="FFFFFF"/>
                </a:solidFill>
                <a:latin typeface="Symbol"/>
                <a:cs typeface="Symbol"/>
              </a:rPr>
              <a:t></a:t>
            </a:r>
            <a:r>
              <a:rPr sz="2900" spc="-28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900" spc="-285" dirty="0">
                <a:solidFill>
                  <a:srgbClr val="FFFFFF"/>
                </a:solidFill>
                <a:latin typeface="Symbol"/>
                <a:cs typeface="Symbol"/>
              </a:rPr>
              <a:t></a:t>
            </a:r>
            <a:endParaRPr sz="2900">
              <a:latin typeface="Symbol"/>
              <a:cs typeface="Symbo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08871" y="3576178"/>
            <a:ext cx="9461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250" spc="15" dirty="0">
                <a:solidFill>
                  <a:srgbClr val="FFFFFF"/>
                </a:solidFill>
                <a:latin typeface="Times New Roman"/>
                <a:cs typeface="Times New Roman"/>
              </a:rPr>
              <a:t>*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008350" y="3576178"/>
            <a:ext cx="9461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250" spc="15" dirty="0">
                <a:solidFill>
                  <a:srgbClr val="FFFFFF"/>
                </a:solidFill>
                <a:latin typeface="Times New Roman"/>
                <a:cs typeface="Times New Roman"/>
              </a:rPr>
              <a:t>*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699000" y="3775822"/>
            <a:ext cx="58419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25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672637" y="3766543"/>
            <a:ext cx="1385570" cy="2324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  <a:tabLst>
                <a:tab pos="502284" algn="l"/>
                <a:tab pos="1041400" algn="l"/>
                <a:tab pos="1284605" algn="l"/>
              </a:tabLst>
            </a:pPr>
            <a:r>
              <a:rPr sz="125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i	j	</a:t>
            </a:r>
            <a:r>
              <a:rPr sz="1350" i="1" spc="-40" dirty="0">
                <a:solidFill>
                  <a:srgbClr val="FFFFFF"/>
                </a:solidFill>
                <a:latin typeface="Symbol"/>
                <a:cs typeface="Symbol"/>
              </a:rPr>
              <a:t></a:t>
            </a:r>
            <a:r>
              <a:rPr sz="1350" spc="-4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250" i="1" spc="-2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25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672189" y="3775822"/>
            <a:ext cx="58419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25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42356" y="3775822"/>
            <a:ext cx="638175" cy="2216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579755" algn="l"/>
              </a:tabLst>
            </a:pPr>
            <a:r>
              <a:rPr sz="125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t	t</a:t>
            </a:r>
            <a:endParaRPr sz="12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2307070" y="3515628"/>
            <a:ext cx="751840" cy="676275"/>
          </a:xfrm>
          <a:prstGeom prst="rect">
            <a:avLst/>
          </a:prstGeom>
        </p:spPr>
        <p:txBody>
          <a:bodyPr vert="horz" wrap="square" lIns="0" tIns="116839" rIns="0" bIns="0" rtlCol="0">
            <a:spAutoFit/>
          </a:bodyPr>
          <a:lstStyle/>
          <a:p>
            <a:pPr marL="179705" marR="5080" indent="-180340">
              <a:lnSpc>
                <a:spcPct val="80100"/>
              </a:lnSpc>
              <a:spcBef>
                <a:spcPts val="919"/>
              </a:spcBef>
              <a:tabLst>
                <a:tab pos="650240" algn="l"/>
              </a:tabLst>
            </a:pPr>
            <a:r>
              <a:rPr sz="1350" i="1" spc="-45" dirty="0">
                <a:solidFill>
                  <a:srgbClr val="FFFFFF"/>
                </a:solidFill>
                <a:latin typeface="Symbol"/>
                <a:cs typeface="Symbol"/>
              </a:rPr>
              <a:t></a:t>
            </a:r>
            <a:r>
              <a:rPr sz="1350" spc="-114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300" spc="20" dirty="0">
                <a:solidFill>
                  <a:srgbClr val="FFFFFF"/>
                </a:solidFill>
                <a:latin typeface="Symbol"/>
                <a:cs typeface="Symbol"/>
              </a:rPr>
              <a:t></a:t>
            </a:r>
            <a:r>
              <a:rPr sz="3300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1250" i="1" spc="-20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r>
              <a:rPr sz="125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j  </a:t>
            </a:r>
            <a:r>
              <a:rPr sz="1250" i="1" spc="-15" dirty="0">
                <a:solidFill>
                  <a:srgbClr val="FFFFFF"/>
                </a:solidFill>
                <a:latin typeface="Times New Roman"/>
                <a:cs typeface="Times New Roman"/>
              </a:rPr>
              <a:t>j</a:t>
            </a:r>
            <a:r>
              <a:rPr sz="1250" spc="-15" dirty="0">
                <a:solidFill>
                  <a:srgbClr val="FFFFFF"/>
                </a:solidFill>
                <a:latin typeface="Symbol"/>
                <a:cs typeface="Symbol"/>
              </a:rPr>
              <a:t></a:t>
            </a:r>
            <a:r>
              <a:rPr sz="1250" i="1" spc="-15" dirty="0">
                <a:solidFill>
                  <a:srgbClr val="FFFFFF"/>
                </a:solidFill>
                <a:latin typeface="Times New Roman"/>
                <a:cs typeface="Times New Roman"/>
              </a:rPr>
              <a:t>N</a:t>
            </a:r>
            <a:r>
              <a:rPr sz="1350" i="1" spc="-22" baseline="-21604" dirty="0">
                <a:solidFill>
                  <a:srgbClr val="FFFFFF"/>
                </a:solidFill>
                <a:latin typeface="Times New Roman"/>
                <a:cs typeface="Times New Roman"/>
              </a:rPr>
              <a:t>i</a:t>
            </a:r>
            <a:endParaRPr sz="1350" baseline="-21604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543553" y="3567547"/>
            <a:ext cx="777240" cy="383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  <a:tabLst>
                <a:tab pos="290830" algn="l"/>
              </a:tabLst>
            </a:pPr>
            <a:r>
              <a:rPr sz="2350" i="1" spc="-75" dirty="0">
                <a:solidFill>
                  <a:srgbClr val="FFFFFF"/>
                </a:solidFill>
                <a:latin typeface="Symbol"/>
                <a:cs typeface="Symbol"/>
              </a:rPr>
              <a:t></a:t>
            </a:r>
            <a:r>
              <a:rPr sz="2350" spc="-75" dirty="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sz="2200" spc="10" dirty="0">
                <a:solidFill>
                  <a:srgbClr val="FFFFFF"/>
                </a:solidFill>
                <a:latin typeface="Symbol"/>
                <a:cs typeface="Symbol"/>
              </a:rPr>
              <a:t></a:t>
            </a:r>
            <a:r>
              <a:rPr sz="2200" spc="-21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-50" dirty="0">
                <a:solidFill>
                  <a:srgbClr val="FFFFFF"/>
                </a:solidFill>
                <a:latin typeface="Symbol"/>
                <a:cs typeface="Symbol"/>
              </a:rPr>
              <a:t></a:t>
            </a:r>
            <a:r>
              <a:rPr sz="2200" i="1" spc="-50" dirty="0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842817" y="3583599"/>
            <a:ext cx="3893820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702310" algn="l"/>
                <a:tab pos="1554480" algn="l"/>
                <a:tab pos="1998345" algn="l"/>
                <a:tab pos="2701925" algn="l"/>
                <a:tab pos="3523615" algn="l"/>
              </a:tabLst>
            </a:pPr>
            <a:r>
              <a:rPr sz="22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200" i="1" spc="1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2200" i="1" spc="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200" spc="20" dirty="0">
                <a:solidFill>
                  <a:srgbClr val="FFFFFF"/>
                </a:solidFill>
                <a:latin typeface="Times New Roman"/>
                <a:cs typeface="Times New Roman"/>
              </a:rPr>
              <a:t>)	</a:t>
            </a:r>
            <a:r>
              <a:rPr sz="22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200" i="1" spc="2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Symbol"/>
                <a:cs typeface="Symbol"/>
              </a:rPr>
              <a:t>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p	</a:t>
            </a:r>
            <a:r>
              <a:rPr sz="2200" spc="10" dirty="0">
                <a:solidFill>
                  <a:srgbClr val="FFFFFF"/>
                </a:solidFill>
                <a:latin typeface="Symbol"/>
                <a:cs typeface="Symbol"/>
              </a:rPr>
              <a:t></a:t>
            </a:r>
            <a:r>
              <a:rPr sz="2200" spc="-26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i="1" spc="5" dirty="0">
                <a:solidFill>
                  <a:srgbClr val="FFFFFF"/>
                </a:solidFill>
                <a:latin typeface="Times New Roman"/>
                <a:cs typeface="Times New Roman"/>
              </a:rPr>
              <a:t>k	</a:t>
            </a:r>
            <a:r>
              <a:rPr sz="22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200" i="1" spc="1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20" dirty="0">
                <a:solidFill>
                  <a:srgbClr val="FFFFFF"/>
                </a:solidFill>
                <a:latin typeface="Times New Roman"/>
                <a:cs typeface="Times New Roman"/>
              </a:rPr>
              <a:t>(</a:t>
            </a:r>
            <a:r>
              <a:rPr sz="2200" i="1" spc="20" dirty="0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sz="2200" spc="20" dirty="0">
                <a:solidFill>
                  <a:srgbClr val="FFFFFF"/>
                </a:solidFill>
                <a:latin typeface="Times New Roman"/>
                <a:cs typeface="Times New Roman"/>
              </a:rPr>
              <a:t>)	</a:t>
            </a:r>
            <a:r>
              <a:rPr sz="22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sz="2200" i="1" spc="27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spc="10" dirty="0">
                <a:solidFill>
                  <a:srgbClr val="FFFFFF"/>
                </a:solidFill>
                <a:latin typeface="Symbol"/>
                <a:cs typeface="Symbol"/>
              </a:rPr>
              <a:t></a:t>
            </a:r>
            <a:r>
              <a:rPr sz="2200" spc="-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i="1" spc="10" dirty="0">
                <a:solidFill>
                  <a:srgbClr val="FFFFFF"/>
                </a:solidFill>
                <a:latin typeface="Times New Roman"/>
                <a:cs typeface="Times New Roman"/>
              </a:rPr>
              <a:t>p	</a:t>
            </a:r>
            <a:r>
              <a:rPr sz="2200" spc="10" dirty="0">
                <a:solidFill>
                  <a:srgbClr val="FFFFFF"/>
                </a:solidFill>
                <a:latin typeface="Symbol"/>
                <a:cs typeface="Symbol"/>
              </a:rPr>
              <a:t></a:t>
            </a:r>
            <a:r>
              <a:rPr sz="2200" spc="-1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2200" i="1" spc="-930" dirty="0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endParaRPr sz="2200">
              <a:latin typeface="Times New Roman"/>
              <a:cs typeface="Times New Roman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616949" y="3570644"/>
            <a:ext cx="107314" cy="3644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2200" dirty="0">
                <a:solidFill>
                  <a:srgbClr val="FFFFFF"/>
                </a:solidFill>
                <a:latin typeface="Arial"/>
                <a:cs typeface="Arial"/>
              </a:rPr>
              <a:t></a:t>
            </a:r>
            <a:endParaRPr sz="22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892298" y="4114000"/>
            <a:ext cx="1410970" cy="0"/>
          </a:xfrm>
          <a:custGeom>
            <a:avLst/>
            <a:gdLst/>
            <a:ahLst/>
            <a:cxnLst/>
            <a:rect l="l" t="t" r="r" b="b"/>
            <a:pathLst>
              <a:path w="1410970">
                <a:moveTo>
                  <a:pt x="0" y="0"/>
                </a:moveTo>
                <a:lnTo>
                  <a:pt x="1410462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49876" y="4114000"/>
            <a:ext cx="1536700" cy="0"/>
          </a:xfrm>
          <a:custGeom>
            <a:avLst/>
            <a:gdLst/>
            <a:ahLst/>
            <a:cxnLst/>
            <a:rect l="l" t="t" r="r" b="b"/>
            <a:pathLst>
              <a:path w="1536700">
                <a:moveTo>
                  <a:pt x="0" y="0"/>
                </a:moveTo>
                <a:lnTo>
                  <a:pt x="1536191" y="0"/>
                </a:lnTo>
              </a:path>
            </a:pathLst>
          </a:custGeom>
          <a:ln w="6096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418078" y="4200360"/>
            <a:ext cx="18224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100" spc="120" dirty="0">
                <a:solidFill>
                  <a:srgbClr val="FFFFFF"/>
                </a:solidFill>
                <a:latin typeface="DejaVu Serif"/>
                <a:cs typeface="DejaVu Serif"/>
              </a:rPr>
              <a:t>𝐴</a:t>
            </a:r>
            <a:endParaRPr sz="2100">
              <a:latin typeface="DejaVu Serif"/>
              <a:cs typeface="DejaVu Serif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87630" y="4207983"/>
            <a:ext cx="18859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2100" spc="200" dirty="0">
                <a:solidFill>
                  <a:srgbClr val="FFFFFF"/>
                </a:solidFill>
                <a:latin typeface="DejaVu Serif"/>
                <a:cs typeface="DejaVu Serif"/>
              </a:rPr>
              <a:t>𝐵</a:t>
            </a:r>
            <a:endParaRPr sz="2100">
              <a:latin typeface="DejaVu Serif"/>
              <a:cs typeface="DejaVu Serif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356955" y="4918880"/>
            <a:ext cx="82804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5" dirty="0">
                <a:latin typeface="Droid Sans Fallback"/>
                <a:cs typeface="Droid Sans Fallback"/>
              </a:rPr>
              <a:t>注意到</a:t>
            </a:r>
            <a:endParaRPr sz="2100">
              <a:latin typeface="Droid Sans Fallback"/>
              <a:cs typeface="Droid Sans Fallback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831288" y="4944958"/>
            <a:ext cx="2801620" cy="3366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648335" algn="l"/>
              </a:tabLst>
            </a:pPr>
            <a:r>
              <a:rPr sz="2100" spc="5" dirty="0">
                <a:latin typeface="Droid Sans Fallback"/>
                <a:cs typeface="Droid Sans Fallback"/>
              </a:rPr>
              <a:t>和	</a:t>
            </a:r>
            <a:r>
              <a:rPr lang="en-US" altLang="zh-CN" sz="2100" spc="5" dirty="0">
                <a:latin typeface="Droid Sans Fallback"/>
                <a:cs typeface="Droid Sans Fallback"/>
              </a:rPr>
              <a:t>  </a:t>
            </a:r>
            <a:r>
              <a:rPr sz="2100" spc="5" dirty="0" err="1">
                <a:latin typeface="Droid Sans Fallback"/>
              </a:rPr>
              <a:t>是正交投影算子</a:t>
            </a:r>
            <a:endParaRPr sz="2100" spc="5" dirty="0">
              <a:latin typeface="Droid Sans Fallback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303090" y="5069751"/>
            <a:ext cx="14097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35" dirty="0">
                <a:latin typeface="DejaVu Serif"/>
                <a:cs typeface="DejaVu Serif"/>
              </a:rPr>
              <a:t>it</a:t>
            </a:r>
            <a:endParaRPr sz="1150">
              <a:latin typeface="DejaVu Serif"/>
              <a:cs typeface="DejaVu Serif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3329001" y="4938691"/>
            <a:ext cx="9652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229" dirty="0">
                <a:latin typeface="DejaVu Serif"/>
                <a:cs typeface="DejaVu Serif"/>
              </a:rPr>
              <a:t>∗</a:t>
            </a:r>
            <a:endParaRPr sz="1150">
              <a:latin typeface="DejaVu Serif"/>
              <a:cs typeface="DejaVu Serif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200220" y="4966118"/>
            <a:ext cx="506730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45" dirty="0">
                <a:latin typeface="DejaVu Serif"/>
                <a:cs typeface="DejaVu Serif"/>
              </a:rPr>
              <a:t>𝑃</a:t>
            </a:r>
            <a:r>
              <a:rPr sz="1550" spc="260" dirty="0">
                <a:latin typeface="DejaVu Serif"/>
                <a:cs typeface="DejaVu Serif"/>
              </a:rPr>
              <a:t> </a:t>
            </a:r>
            <a:r>
              <a:rPr sz="1550" spc="-60" dirty="0">
                <a:latin typeface="DejaVu Serif"/>
                <a:cs typeface="DejaVu Serif"/>
              </a:rPr>
              <a:t>(𝑡</a:t>
            </a:r>
            <a:r>
              <a:rPr sz="2325" spc="-89" baseline="1792" dirty="0">
                <a:latin typeface="DejaVu Serif"/>
                <a:cs typeface="DejaVu Serif"/>
              </a:rPr>
              <a:t>)</a:t>
            </a:r>
            <a:endParaRPr sz="2325" baseline="1792">
              <a:latin typeface="DejaVu Serif"/>
              <a:cs typeface="DejaVu Serif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2381833" y="5073561"/>
            <a:ext cx="145415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105" dirty="0">
                <a:latin typeface="DejaVu Serif"/>
                <a:cs typeface="DejaVu Serif"/>
              </a:rPr>
              <a:t>ij</a:t>
            </a:r>
            <a:endParaRPr sz="1150">
              <a:latin typeface="DejaVu Serif"/>
              <a:cs typeface="DejaVu Serif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2407743" y="4942502"/>
            <a:ext cx="96520" cy="2012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50" spc="-229" dirty="0">
                <a:latin typeface="DejaVu Serif"/>
                <a:cs typeface="DejaVu Serif"/>
              </a:rPr>
              <a:t>∗</a:t>
            </a:r>
            <a:endParaRPr sz="1150">
              <a:latin typeface="DejaVu Serif"/>
              <a:cs typeface="DejaVu Serif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544659" y="5032920"/>
            <a:ext cx="214884" cy="1859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2278952" y="4969926"/>
            <a:ext cx="42354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  <a:tabLst>
                <a:tab pos="330835" algn="l"/>
              </a:tabLst>
            </a:pPr>
            <a:r>
              <a:rPr sz="1550" spc="80" dirty="0">
                <a:latin typeface="DejaVu Serif"/>
                <a:cs typeface="DejaVu Serif"/>
              </a:rPr>
              <a:t>𝑃	</a:t>
            </a:r>
            <a:r>
              <a:rPr sz="1550" spc="-515" dirty="0">
                <a:latin typeface="DejaVu Serif"/>
                <a:cs typeface="DejaVu Serif"/>
              </a:rPr>
              <a:t>𝑡</a:t>
            </a:r>
            <a:endParaRPr sz="1550">
              <a:latin typeface="DejaVu Serif"/>
              <a:cs typeface="DejaVu Serif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074219D-861C-4116-B55B-43EE5979317A}"/>
              </a:ext>
            </a:extLst>
          </p:cNvPr>
          <p:cNvSpPr/>
          <p:nvPr/>
        </p:nvSpPr>
        <p:spPr>
          <a:xfrm>
            <a:off x="189927" y="43144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i="1" u="sng" dirty="0"/>
              <a:t>多机器人编队控制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82707A74-01BE-44C6-8409-2E9D643591C9}"/>
              </a:ext>
            </a:extLst>
          </p:cNvPr>
          <p:cNvSpPr/>
          <p:nvPr/>
        </p:nvSpPr>
        <p:spPr>
          <a:xfrm>
            <a:off x="3256914" y="1723576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多机器人环航编队控制律设计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1BA00C4D-FBC9-4422-9AD0-8167149C7B2B}"/>
              </a:ext>
            </a:extLst>
          </p:cNvPr>
          <p:cNvSpPr/>
          <p:nvPr/>
        </p:nvSpPr>
        <p:spPr>
          <a:xfrm>
            <a:off x="1320252" y="2528478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为解决环绕围捕控制问题，给出如下控制律：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3835159" y="5697600"/>
            <a:ext cx="2967990" cy="2904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pc="5" dirty="0">
                <a:latin typeface="Droid Sans Fallback"/>
                <a:cs typeface="Droid Sans Fallback"/>
              </a:rPr>
              <a:t>分布式控制律的几何解释</a:t>
            </a:r>
            <a:endParaRPr dirty="0">
              <a:latin typeface="Droid Sans Fallback"/>
              <a:cs typeface="Droid Sans Fallback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35413" y="2938398"/>
            <a:ext cx="363220" cy="332740"/>
          </a:xfrm>
          <a:custGeom>
            <a:avLst/>
            <a:gdLst/>
            <a:ahLst/>
            <a:cxnLst/>
            <a:rect l="l" t="t" r="r" b="b"/>
            <a:pathLst>
              <a:path w="363219" h="332739">
                <a:moveTo>
                  <a:pt x="362712" y="166115"/>
                </a:moveTo>
                <a:lnTo>
                  <a:pt x="356210" y="122061"/>
                </a:lnTo>
                <a:lnTo>
                  <a:pt x="337876" y="82408"/>
                </a:lnTo>
                <a:lnTo>
                  <a:pt x="309467" y="48767"/>
                </a:lnTo>
                <a:lnTo>
                  <a:pt x="272739" y="22747"/>
                </a:lnTo>
                <a:lnTo>
                  <a:pt x="229450" y="5954"/>
                </a:lnTo>
                <a:lnTo>
                  <a:pt x="181356" y="0"/>
                </a:lnTo>
                <a:lnTo>
                  <a:pt x="133261" y="5954"/>
                </a:lnTo>
                <a:lnTo>
                  <a:pt x="89972" y="22747"/>
                </a:lnTo>
                <a:lnTo>
                  <a:pt x="53244" y="48767"/>
                </a:lnTo>
                <a:lnTo>
                  <a:pt x="24835" y="82408"/>
                </a:lnTo>
                <a:lnTo>
                  <a:pt x="6501" y="122061"/>
                </a:lnTo>
                <a:lnTo>
                  <a:pt x="0" y="166115"/>
                </a:lnTo>
                <a:lnTo>
                  <a:pt x="6501" y="210435"/>
                </a:lnTo>
                <a:lnTo>
                  <a:pt x="24835" y="250161"/>
                </a:lnTo>
                <a:lnTo>
                  <a:pt x="53244" y="283749"/>
                </a:lnTo>
                <a:lnTo>
                  <a:pt x="89972" y="309654"/>
                </a:lnTo>
                <a:lnTo>
                  <a:pt x="133261" y="326330"/>
                </a:lnTo>
                <a:lnTo>
                  <a:pt x="181356" y="332231"/>
                </a:lnTo>
                <a:lnTo>
                  <a:pt x="229450" y="326330"/>
                </a:lnTo>
                <a:lnTo>
                  <a:pt x="272739" y="309654"/>
                </a:lnTo>
                <a:lnTo>
                  <a:pt x="309467" y="283749"/>
                </a:lnTo>
                <a:lnTo>
                  <a:pt x="337876" y="250161"/>
                </a:lnTo>
                <a:lnTo>
                  <a:pt x="356210" y="210435"/>
                </a:lnTo>
                <a:lnTo>
                  <a:pt x="362712" y="16611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35413" y="2938398"/>
            <a:ext cx="363220" cy="332740"/>
          </a:xfrm>
          <a:custGeom>
            <a:avLst/>
            <a:gdLst/>
            <a:ahLst/>
            <a:cxnLst/>
            <a:rect l="l" t="t" r="r" b="b"/>
            <a:pathLst>
              <a:path w="363219" h="332739">
                <a:moveTo>
                  <a:pt x="362712" y="166115"/>
                </a:moveTo>
                <a:lnTo>
                  <a:pt x="356210" y="122061"/>
                </a:lnTo>
                <a:lnTo>
                  <a:pt x="337876" y="82408"/>
                </a:lnTo>
                <a:lnTo>
                  <a:pt x="309467" y="48767"/>
                </a:lnTo>
                <a:lnTo>
                  <a:pt x="272739" y="22747"/>
                </a:lnTo>
                <a:lnTo>
                  <a:pt x="229450" y="5954"/>
                </a:lnTo>
                <a:lnTo>
                  <a:pt x="181356" y="0"/>
                </a:lnTo>
                <a:lnTo>
                  <a:pt x="133261" y="5954"/>
                </a:lnTo>
                <a:lnTo>
                  <a:pt x="89972" y="22747"/>
                </a:lnTo>
                <a:lnTo>
                  <a:pt x="53244" y="48767"/>
                </a:lnTo>
                <a:lnTo>
                  <a:pt x="24835" y="82408"/>
                </a:lnTo>
                <a:lnTo>
                  <a:pt x="6501" y="122061"/>
                </a:lnTo>
                <a:lnTo>
                  <a:pt x="0" y="166115"/>
                </a:lnTo>
                <a:lnTo>
                  <a:pt x="6501" y="210435"/>
                </a:lnTo>
                <a:lnTo>
                  <a:pt x="24835" y="250161"/>
                </a:lnTo>
                <a:lnTo>
                  <a:pt x="53244" y="283749"/>
                </a:lnTo>
                <a:lnTo>
                  <a:pt x="89972" y="309654"/>
                </a:lnTo>
                <a:lnTo>
                  <a:pt x="133261" y="326330"/>
                </a:lnTo>
                <a:lnTo>
                  <a:pt x="181356" y="332231"/>
                </a:lnTo>
                <a:lnTo>
                  <a:pt x="229450" y="326330"/>
                </a:lnTo>
                <a:lnTo>
                  <a:pt x="272739" y="309654"/>
                </a:lnTo>
                <a:lnTo>
                  <a:pt x="309467" y="283749"/>
                </a:lnTo>
                <a:lnTo>
                  <a:pt x="337876" y="250161"/>
                </a:lnTo>
                <a:lnTo>
                  <a:pt x="356210" y="210435"/>
                </a:lnTo>
                <a:lnTo>
                  <a:pt x="362712" y="166115"/>
                </a:lnTo>
                <a:close/>
              </a:path>
            </a:pathLst>
          </a:custGeom>
          <a:ln w="80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935489" y="2951103"/>
            <a:ext cx="15367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80" dirty="0">
                <a:latin typeface="Noto Sans Mono CJK JP Regular"/>
                <a:cs typeface="Noto Sans Mono CJK JP Regular"/>
              </a:rPr>
              <a:t>T</a:t>
            </a:r>
            <a:endParaRPr sz="1850">
              <a:latin typeface="Noto Sans Mono CJK JP Regular"/>
              <a:cs typeface="Noto Sans Mono CJK JP Regular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66043" y="3363595"/>
            <a:ext cx="66040" cy="643890"/>
          </a:xfrm>
          <a:custGeom>
            <a:avLst/>
            <a:gdLst/>
            <a:ahLst/>
            <a:cxnLst/>
            <a:rect l="l" t="t" r="r" b="b"/>
            <a:pathLst>
              <a:path w="66039" h="643889">
                <a:moveTo>
                  <a:pt x="0" y="643889"/>
                </a:moveTo>
                <a:lnTo>
                  <a:pt x="65531" y="0"/>
                </a:lnTo>
              </a:path>
            </a:pathLst>
          </a:custGeom>
          <a:ln w="734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95761" y="3275964"/>
            <a:ext cx="69850" cy="99060"/>
          </a:xfrm>
          <a:custGeom>
            <a:avLst/>
            <a:gdLst/>
            <a:ahLst/>
            <a:cxnLst/>
            <a:rect l="l" t="t" r="r" b="b"/>
            <a:pathLst>
              <a:path w="69850" h="99060">
                <a:moveTo>
                  <a:pt x="69342" y="99059"/>
                </a:moveTo>
                <a:lnTo>
                  <a:pt x="44957" y="0"/>
                </a:lnTo>
                <a:lnTo>
                  <a:pt x="0" y="92963"/>
                </a:lnTo>
                <a:lnTo>
                  <a:pt x="69342" y="9905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15067" y="4089019"/>
            <a:ext cx="1104265" cy="96520"/>
          </a:xfrm>
          <a:custGeom>
            <a:avLst/>
            <a:gdLst/>
            <a:ahLst/>
            <a:cxnLst/>
            <a:rect l="l" t="t" r="r" b="b"/>
            <a:pathLst>
              <a:path w="1104264" h="96520">
                <a:moveTo>
                  <a:pt x="1104138" y="96012"/>
                </a:moveTo>
                <a:lnTo>
                  <a:pt x="0" y="0"/>
                </a:lnTo>
              </a:path>
            </a:pathLst>
          </a:custGeom>
          <a:ln w="79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019817" y="4057777"/>
            <a:ext cx="107950" cy="64135"/>
          </a:xfrm>
          <a:custGeom>
            <a:avLst/>
            <a:gdLst/>
            <a:ahLst/>
            <a:cxnLst/>
            <a:rect l="l" t="t" r="r" b="b"/>
            <a:pathLst>
              <a:path w="107950" h="64135">
                <a:moveTo>
                  <a:pt x="107441" y="0"/>
                </a:moveTo>
                <a:lnTo>
                  <a:pt x="0" y="22860"/>
                </a:lnTo>
                <a:lnTo>
                  <a:pt x="100583" y="64008"/>
                </a:lnTo>
                <a:lnTo>
                  <a:pt x="10744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176027" y="3275964"/>
            <a:ext cx="742950" cy="772795"/>
          </a:xfrm>
          <a:custGeom>
            <a:avLst/>
            <a:gdLst/>
            <a:ahLst/>
            <a:cxnLst/>
            <a:rect l="l" t="t" r="r" b="b"/>
            <a:pathLst>
              <a:path w="742950" h="772795">
                <a:moveTo>
                  <a:pt x="742950" y="772667"/>
                </a:moveTo>
                <a:lnTo>
                  <a:pt x="0" y="0"/>
                </a:lnTo>
              </a:path>
            </a:pathLst>
          </a:custGeom>
          <a:ln w="763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112781" y="3209670"/>
            <a:ext cx="95250" cy="93345"/>
          </a:xfrm>
          <a:custGeom>
            <a:avLst/>
            <a:gdLst/>
            <a:ahLst/>
            <a:cxnLst/>
            <a:rect l="l" t="t" r="r" b="b"/>
            <a:pathLst>
              <a:path w="95250" h="93344">
                <a:moveTo>
                  <a:pt x="95250" y="51053"/>
                </a:moveTo>
                <a:lnTo>
                  <a:pt x="0" y="0"/>
                </a:lnTo>
                <a:lnTo>
                  <a:pt x="42672" y="92963"/>
                </a:lnTo>
                <a:lnTo>
                  <a:pt x="95250" y="510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28961" y="3209670"/>
            <a:ext cx="83820" cy="783590"/>
          </a:xfrm>
          <a:custGeom>
            <a:avLst/>
            <a:gdLst/>
            <a:ahLst/>
            <a:cxnLst/>
            <a:rect l="l" t="t" r="r" b="b"/>
            <a:pathLst>
              <a:path w="83819" h="783589">
                <a:moveTo>
                  <a:pt x="0" y="783336"/>
                </a:moveTo>
                <a:lnTo>
                  <a:pt x="83819" y="0"/>
                </a:lnTo>
              </a:path>
            </a:pathLst>
          </a:custGeom>
          <a:ln w="7340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995433" y="3982339"/>
            <a:ext cx="69850" cy="98425"/>
          </a:xfrm>
          <a:custGeom>
            <a:avLst/>
            <a:gdLst/>
            <a:ahLst/>
            <a:cxnLst/>
            <a:rect l="l" t="t" r="r" b="b"/>
            <a:pathLst>
              <a:path w="69850" h="98425">
                <a:moveTo>
                  <a:pt x="69342" y="6096"/>
                </a:moveTo>
                <a:lnTo>
                  <a:pt x="0" y="0"/>
                </a:lnTo>
                <a:lnTo>
                  <a:pt x="24384" y="98298"/>
                </a:lnTo>
                <a:lnTo>
                  <a:pt x="69342" y="60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368307" y="4034154"/>
            <a:ext cx="651510" cy="46990"/>
          </a:xfrm>
          <a:custGeom>
            <a:avLst/>
            <a:gdLst/>
            <a:ahLst/>
            <a:cxnLst/>
            <a:rect l="l" t="t" r="r" b="b"/>
            <a:pathLst>
              <a:path w="651510" h="46989">
                <a:moveTo>
                  <a:pt x="651509" y="46481"/>
                </a:moveTo>
                <a:lnTo>
                  <a:pt x="0" y="0"/>
                </a:lnTo>
              </a:path>
            </a:pathLst>
          </a:custGeom>
          <a:ln w="7988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131575" y="4234560"/>
            <a:ext cx="261137" cy="3319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133099" y="2795142"/>
            <a:ext cx="59055" cy="551180"/>
          </a:xfrm>
          <a:custGeom>
            <a:avLst/>
            <a:gdLst/>
            <a:ahLst/>
            <a:cxnLst/>
            <a:rect l="l" t="t" r="r" b="b"/>
            <a:pathLst>
              <a:path w="59054" h="551180">
                <a:moveTo>
                  <a:pt x="58674" y="0"/>
                </a:moveTo>
                <a:lnTo>
                  <a:pt x="0" y="550926"/>
                </a:lnTo>
              </a:path>
            </a:pathLst>
          </a:custGeom>
          <a:ln w="7340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112781" y="4012057"/>
            <a:ext cx="9525" cy="77470"/>
          </a:xfrm>
          <a:custGeom>
            <a:avLst/>
            <a:gdLst/>
            <a:ahLst/>
            <a:cxnLst/>
            <a:rect l="l" t="t" r="r" b="b"/>
            <a:pathLst>
              <a:path w="9525" h="77470">
                <a:moveTo>
                  <a:pt x="9143" y="0"/>
                </a:moveTo>
                <a:lnTo>
                  <a:pt x="0" y="76962"/>
                </a:lnTo>
              </a:path>
            </a:pathLst>
          </a:custGeom>
          <a:ln w="734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29723" y="4005198"/>
            <a:ext cx="92710" cy="6985"/>
          </a:xfrm>
          <a:custGeom>
            <a:avLst/>
            <a:gdLst/>
            <a:ahLst/>
            <a:cxnLst/>
            <a:rect l="l" t="t" r="r" b="b"/>
            <a:pathLst>
              <a:path w="92710" h="6985">
                <a:moveTo>
                  <a:pt x="0" y="0"/>
                </a:moveTo>
                <a:lnTo>
                  <a:pt x="92202" y="6857"/>
                </a:lnTo>
              </a:path>
            </a:pathLst>
          </a:custGeom>
          <a:ln w="798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52655" y="4486021"/>
            <a:ext cx="361950" cy="332740"/>
          </a:xfrm>
          <a:custGeom>
            <a:avLst/>
            <a:gdLst/>
            <a:ahLst/>
            <a:cxnLst/>
            <a:rect l="l" t="t" r="r" b="b"/>
            <a:pathLst>
              <a:path w="361950" h="332739">
                <a:moveTo>
                  <a:pt x="361950" y="166115"/>
                </a:moveTo>
                <a:lnTo>
                  <a:pt x="355501" y="122061"/>
                </a:lnTo>
                <a:lnTo>
                  <a:pt x="337283" y="82408"/>
                </a:lnTo>
                <a:lnTo>
                  <a:pt x="308991" y="48767"/>
                </a:lnTo>
                <a:lnTo>
                  <a:pt x="272316" y="22747"/>
                </a:lnTo>
                <a:lnTo>
                  <a:pt x="228952" y="5954"/>
                </a:lnTo>
                <a:lnTo>
                  <a:pt x="180594" y="0"/>
                </a:lnTo>
                <a:lnTo>
                  <a:pt x="132556" y="5954"/>
                </a:lnTo>
                <a:lnTo>
                  <a:pt x="89407" y="22747"/>
                </a:lnTo>
                <a:lnTo>
                  <a:pt x="52863" y="48767"/>
                </a:lnTo>
                <a:lnTo>
                  <a:pt x="24637" y="82408"/>
                </a:lnTo>
                <a:lnTo>
                  <a:pt x="6445" y="122061"/>
                </a:lnTo>
                <a:lnTo>
                  <a:pt x="0" y="166115"/>
                </a:lnTo>
                <a:lnTo>
                  <a:pt x="6445" y="210435"/>
                </a:lnTo>
                <a:lnTo>
                  <a:pt x="24637" y="250161"/>
                </a:lnTo>
                <a:lnTo>
                  <a:pt x="52863" y="283749"/>
                </a:lnTo>
                <a:lnTo>
                  <a:pt x="89407" y="309654"/>
                </a:lnTo>
                <a:lnTo>
                  <a:pt x="132556" y="326330"/>
                </a:lnTo>
                <a:lnTo>
                  <a:pt x="180594" y="332231"/>
                </a:lnTo>
                <a:lnTo>
                  <a:pt x="228952" y="326330"/>
                </a:lnTo>
                <a:lnTo>
                  <a:pt x="272316" y="309654"/>
                </a:lnTo>
                <a:lnTo>
                  <a:pt x="308991" y="283749"/>
                </a:lnTo>
                <a:lnTo>
                  <a:pt x="337283" y="250161"/>
                </a:lnTo>
                <a:lnTo>
                  <a:pt x="355501" y="210435"/>
                </a:lnTo>
                <a:lnTo>
                  <a:pt x="361950" y="16611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52655" y="4486021"/>
            <a:ext cx="361950" cy="332740"/>
          </a:xfrm>
          <a:custGeom>
            <a:avLst/>
            <a:gdLst/>
            <a:ahLst/>
            <a:cxnLst/>
            <a:rect l="l" t="t" r="r" b="b"/>
            <a:pathLst>
              <a:path w="361950" h="332739">
                <a:moveTo>
                  <a:pt x="361950" y="166115"/>
                </a:moveTo>
                <a:lnTo>
                  <a:pt x="355501" y="122061"/>
                </a:lnTo>
                <a:lnTo>
                  <a:pt x="337283" y="82408"/>
                </a:lnTo>
                <a:lnTo>
                  <a:pt x="308991" y="48767"/>
                </a:lnTo>
                <a:lnTo>
                  <a:pt x="272316" y="22747"/>
                </a:lnTo>
                <a:lnTo>
                  <a:pt x="228952" y="5954"/>
                </a:lnTo>
                <a:lnTo>
                  <a:pt x="180594" y="0"/>
                </a:lnTo>
                <a:lnTo>
                  <a:pt x="132556" y="5954"/>
                </a:lnTo>
                <a:lnTo>
                  <a:pt x="89407" y="22747"/>
                </a:lnTo>
                <a:lnTo>
                  <a:pt x="52863" y="48767"/>
                </a:lnTo>
                <a:lnTo>
                  <a:pt x="24637" y="82408"/>
                </a:lnTo>
                <a:lnTo>
                  <a:pt x="6445" y="122061"/>
                </a:lnTo>
                <a:lnTo>
                  <a:pt x="0" y="166115"/>
                </a:lnTo>
                <a:lnTo>
                  <a:pt x="6445" y="210435"/>
                </a:lnTo>
                <a:lnTo>
                  <a:pt x="24638" y="250161"/>
                </a:lnTo>
                <a:lnTo>
                  <a:pt x="52863" y="283749"/>
                </a:lnTo>
                <a:lnTo>
                  <a:pt x="89408" y="309654"/>
                </a:lnTo>
                <a:lnTo>
                  <a:pt x="132556" y="326330"/>
                </a:lnTo>
                <a:lnTo>
                  <a:pt x="180594" y="332231"/>
                </a:lnTo>
                <a:lnTo>
                  <a:pt x="228952" y="326330"/>
                </a:lnTo>
                <a:lnTo>
                  <a:pt x="272316" y="309654"/>
                </a:lnTo>
                <a:lnTo>
                  <a:pt x="308991" y="283749"/>
                </a:lnTo>
                <a:lnTo>
                  <a:pt x="337283" y="250161"/>
                </a:lnTo>
                <a:lnTo>
                  <a:pt x="355501" y="210435"/>
                </a:lnTo>
                <a:lnTo>
                  <a:pt x="361950" y="166115"/>
                </a:lnTo>
                <a:close/>
              </a:path>
            </a:pathLst>
          </a:custGeom>
          <a:ln w="80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6260338" y="4479676"/>
            <a:ext cx="153670" cy="3073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850" spc="80" dirty="0">
                <a:latin typeface="Noto Sans Mono CJK JP Regular"/>
                <a:cs typeface="Noto Sans Mono CJK JP Regular"/>
              </a:rPr>
              <a:t>j</a:t>
            </a:r>
            <a:endParaRPr sz="1850">
              <a:latin typeface="Noto Sans Mono CJK JP Regular"/>
              <a:cs typeface="Noto Sans Mono CJK JP Regular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5219205" y="4185031"/>
            <a:ext cx="852805" cy="0"/>
          </a:xfrm>
          <a:custGeom>
            <a:avLst/>
            <a:gdLst/>
            <a:ahLst/>
            <a:cxnLst/>
            <a:rect l="l" t="t" r="r" b="b"/>
            <a:pathLst>
              <a:path w="852804">
                <a:moveTo>
                  <a:pt x="0" y="0"/>
                </a:moveTo>
                <a:lnTo>
                  <a:pt x="852678" y="0"/>
                </a:lnTo>
              </a:path>
            </a:pathLst>
          </a:custGeom>
          <a:ln w="80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062739" y="4153027"/>
            <a:ext cx="105410" cy="64135"/>
          </a:xfrm>
          <a:custGeom>
            <a:avLst/>
            <a:gdLst/>
            <a:ahLst/>
            <a:cxnLst/>
            <a:rect l="l" t="t" r="r" b="b"/>
            <a:pathLst>
              <a:path w="105410" h="64135">
                <a:moveTo>
                  <a:pt x="105155" y="32003"/>
                </a:moveTo>
                <a:lnTo>
                  <a:pt x="0" y="0"/>
                </a:lnTo>
                <a:lnTo>
                  <a:pt x="0" y="64008"/>
                </a:lnTo>
                <a:lnTo>
                  <a:pt x="105155" y="3200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216157" y="4250563"/>
            <a:ext cx="864869" cy="299085"/>
          </a:xfrm>
          <a:custGeom>
            <a:avLst/>
            <a:gdLst/>
            <a:ahLst/>
            <a:cxnLst/>
            <a:rect l="l" t="t" r="r" b="b"/>
            <a:pathLst>
              <a:path w="864870" h="299085">
                <a:moveTo>
                  <a:pt x="0" y="0"/>
                </a:moveTo>
                <a:lnTo>
                  <a:pt x="864869" y="298703"/>
                </a:lnTo>
              </a:path>
            </a:pathLst>
          </a:custGeom>
          <a:ln w="791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60453" y="4516501"/>
            <a:ext cx="109855" cy="63500"/>
          </a:xfrm>
          <a:custGeom>
            <a:avLst/>
            <a:gdLst/>
            <a:ahLst/>
            <a:cxnLst/>
            <a:rect l="l" t="t" r="r" b="b"/>
            <a:pathLst>
              <a:path w="109854" h="63500">
                <a:moveTo>
                  <a:pt x="109728" y="63246"/>
                </a:moveTo>
                <a:lnTo>
                  <a:pt x="24384" y="0"/>
                </a:lnTo>
                <a:lnTo>
                  <a:pt x="0" y="59436"/>
                </a:lnTo>
                <a:lnTo>
                  <a:pt x="109728" y="6324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545085" y="4332096"/>
            <a:ext cx="285445" cy="3316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57255" y="4007484"/>
            <a:ext cx="363220" cy="332740"/>
          </a:xfrm>
          <a:custGeom>
            <a:avLst/>
            <a:gdLst/>
            <a:ahLst/>
            <a:cxnLst/>
            <a:rect l="l" t="t" r="r" b="b"/>
            <a:pathLst>
              <a:path w="363220" h="332739">
                <a:moveTo>
                  <a:pt x="362712" y="166115"/>
                </a:moveTo>
                <a:lnTo>
                  <a:pt x="356210" y="122061"/>
                </a:lnTo>
                <a:lnTo>
                  <a:pt x="337876" y="82408"/>
                </a:lnTo>
                <a:lnTo>
                  <a:pt x="309467" y="48767"/>
                </a:lnTo>
                <a:lnTo>
                  <a:pt x="272739" y="22747"/>
                </a:lnTo>
                <a:lnTo>
                  <a:pt x="229450" y="5954"/>
                </a:lnTo>
                <a:lnTo>
                  <a:pt x="181356" y="0"/>
                </a:lnTo>
                <a:lnTo>
                  <a:pt x="133261" y="5954"/>
                </a:lnTo>
                <a:lnTo>
                  <a:pt x="89972" y="22747"/>
                </a:lnTo>
                <a:lnTo>
                  <a:pt x="53244" y="48767"/>
                </a:lnTo>
                <a:lnTo>
                  <a:pt x="24835" y="82408"/>
                </a:lnTo>
                <a:lnTo>
                  <a:pt x="6501" y="122061"/>
                </a:lnTo>
                <a:lnTo>
                  <a:pt x="0" y="166115"/>
                </a:lnTo>
                <a:lnTo>
                  <a:pt x="6501" y="210170"/>
                </a:lnTo>
                <a:lnTo>
                  <a:pt x="24835" y="249823"/>
                </a:lnTo>
                <a:lnTo>
                  <a:pt x="53244" y="283463"/>
                </a:lnTo>
                <a:lnTo>
                  <a:pt x="89972" y="309484"/>
                </a:lnTo>
                <a:lnTo>
                  <a:pt x="133261" y="326277"/>
                </a:lnTo>
                <a:lnTo>
                  <a:pt x="181356" y="332231"/>
                </a:lnTo>
                <a:lnTo>
                  <a:pt x="229450" y="326277"/>
                </a:lnTo>
                <a:lnTo>
                  <a:pt x="272739" y="309484"/>
                </a:lnTo>
                <a:lnTo>
                  <a:pt x="309467" y="283463"/>
                </a:lnTo>
                <a:lnTo>
                  <a:pt x="337876" y="249823"/>
                </a:lnTo>
                <a:lnTo>
                  <a:pt x="356210" y="210170"/>
                </a:lnTo>
                <a:lnTo>
                  <a:pt x="362712" y="16611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857255" y="4007484"/>
            <a:ext cx="363220" cy="332740"/>
          </a:xfrm>
          <a:custGeom>
            <a:avLst/>
            <a:gdLst/>
            <a:ahLst/>
            <a:cxnLst/>
            <a:rect l="l" t="t" r="r" b="b"/>
            <a:pathLst>
              <a:path w="363220" h="332739">
                <a:moveTo>
                  <a:pt x="362712" y="166115"/>
                </a:moveTo>
                <a:lnTo>
                  <a:pt x="356210" y="122061"/>
                </a:lnTo>
                <a:lnTo>
                  <a:pt x="337876" y="82408"/>
                </a:lnTo>
                <a:lnTo>
                  <a:pt x="309467" y="48767"/>
                </a:lnTo>
                <a:lnTo>
                  <a:pt x="272739" y="22747"/>
                </a:lnTo>
                <a:lnTo>
                  <a:pt x="229450" y="5954"/>
                </a:lnTo>
                <a:lnTo>
                  <a:pt x="181356" y="0"/>
                </a:lnTo>
                <a:lnTo>
                  <a:pt x="133261" y="5954"/>
                </a:lnTo>
                <a:lnTo>
                  <a:pt x="89972" y="22747"/>
                </a:lnTo>
                <a:lnTo>
                  <a:pt x="53244" y="48767"/>
                </a:lnTo>
                <a:lnTo>
                  <a:pt x="24835" y="82408"/>
                </a:lnTo>
                <a:lnTo>
                  <a:pt x="6501" y="122061"/>
                </a:lnTo>
                <a:lnTo>
                  <a:pt x="0" y="166115"/>
                </a:lnTo>
                <a:lnTo>
                  <a:pt x="6501" y="210170"/>
                </a:lnTo>
                <a:lnTo>
                  <a:pt x="24835" y="249823"/>
                </a:lnTo>
                <a:lnTo>
                  <a:pt x="53244" y="283463"/>
                </a:lnTo>
                <a:lnTo>
                  <a:pt x="89972" y="309484"/>
                </a:lnTo>
                <a:lnTo>
                  <a:pt x="133261" y="326277"/>
                </a:lnTo>
                <a:lnTo>
                  <a:pt x="181356" y="332231"/>
                </a:lnTo>
                <a:lnTo>
                  <a:pt x="229450" y="326277"/>
                </a:lnTo>
                <a:lnTo>
                  <a:pt x="272739" y="309484"/>
                </a:lnTo>
                <a:lnTo>
                  <a:pt x="309467" y="283463"/>
                </a:lnTo>
                <a:lnTo>
                  <a:pt x="337876" y="249823"/>
                </a:lnTo>
                <a:lnTo>
                  <a:pt x="356210" y="210170"/>
                </a:lnTo>
                <a:lnTo>
                  <a:pt x="362712" y="166115"/>
                </a:lnTo>
                <a:close/>
              </a:path>
            </a:pathLst>
          </a:custGeom>
          <a:ln w="8001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167895" y="4272660"/>
            <a:ext cx="2540" cy="307340"/>
          </a:xfrm>
          <a:custGeom>
            <a:avLst/>
            <a:gdLst/>
            <a:ahLst/>
            <a:cxnLst/>
            <a:rect l="l" t="t" r="r" b="b"/>
            <a:pathLst>
              <a:path w="2539" h="307339">
                <a:moveTo>
                  <a:pt x="2286" y="307086"/>
                </a:moveTo>
                <a:lnTo>
                  <a:pt x="0" y="0"/>
                </a:lnTo>
              </a:path>
            </a:pathLst>
          </a:custGeom>
          <a:ln w="7327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133605" y="4185031"/>
            <a:ext cx="69850" cy="96520"/>
          </a:xfrm>
          <a:custGeom>
            <a:avLst/>
            <a:gdLst/>
            <a:ahLst/>
            <a:cxnLst/>
            <a:rect l="l" t="t" r="r" b="b"/>
            <a:pathLst>
              <a:path w="69850" h="96520">
                <a:moveTo>
                  <a:pt x="69342" y="95250"/>
                </a:moveTo>
                <a:lnTo>
                  <a:pt x="34290" y="0"/>
                </a:lnTo>
                <a:lnTo>
                  <a:pt x="0" y="96012"/>
                </a:lnTo>
                <a:lnTo>
                  <a:pt x="69342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167895" y="4185031"/>
            <a:ext cx="529590" cy="0"/>
          </a:xfrm>
          <a:custGeom>
            <a:avLst/>
            <a:gdLst/>
            <a:ahLst/>
            <a:cxnLst/>
            <a:rect l="l" t="t" r="r" b="b"/>
            <a:pathLst>
              <a:path w="529589">
                <a:moveTo>
                  <a:pt x="529589" y="0"/>
                </a:moveTo>
                <a:lnTo>
                  <a:pt x="0" y="0"/>
                </a:lnTo>
              </a:path>
            </a:pathLst>
          </a:custGeom>
          <a:ln w="8001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061471" y="4332096"/>
            <a:ext cx="5080" cy="646430"/>
          </a:xfrm>
          <a:custGeom>
            <a:avLst/>
            <a:gdLst/>
            <a:ahLst/>
            <a:cxnLst/>
            <a:rect l="l" t="t" r="r" b="b"/>
            <a:pathLst>
              <a:path w="5079" h="646429">
                <a:moveTo>
                  <a:pt x="4572" y="0"/>
                </a:moveTo>
                <a:lnTo>
                  <a:pt x="0" y="646176"/>
                </a:lnTo>
              </a:path>
            </a:pathLst>
          </a:custGeom>
          <a:ln w="7327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026419" y="4970652"/>
            <a:ext cx="70485" cy="96520"/>
          </a:xfrm>
          <a:custGeom>
            <a:avLst/>
            <a:gdLst/>
            <a:ahLst/>
            <a:cxnLst/>
            <a:rect l="l" t="t" r="r" b="b"/>
            <a:pathLst>
              <a:path w="70485" h="96520">
                <a:moveTo>
                  <a:pt x="70103" y="0"/>
                </a:moveTo>
                <a:lnTo>
                  <a:pt x="0" y="0"/>
                </a:lnTo>
                <a:lnTo>
                  <a:pt x="34289" y="96012"/>
                </a:lnTo>
                <a:lnTo>
                  <a:pt x="70103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055375" y="4996560"/>
            <a:ext cx="6350" cy="553720"/>
          </a:xfrm>
          <a:custGeom>
            <a:avLst/>
            <a:gdLst/>
            <a:ahLst/>
            <a:cxnLst/>
            <a:rect l="l" t="t" r="r" b="b"/>
            <a:pathLst>
              <a:path w="6350" h="553720">
                <a:moveTo>
                  <a:pt x="0" y="553212"/>
                </a:moveTo>
                <a:lnTo>
                  <a:pt x="6095" y="0"/>
                </a:lnTo>
              </a:path>
            </a:pathLst>
          </a:custGeom>
          <a:ln w="7327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762767" y="4503546"/>
            <a:ext cx="257797" cy="3146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627637" y="3829951"/>
            <a:ext cx="962685" cy="323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256799" y="2809620"/>
            <a:ext cx="280771" cy="33153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58629" y="4143883"/>
            <a:ext cx="940752" cy="29193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262639" y="2809620"/>
            <a:ext cx="285457" cy="33153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047499" y="4185031"/>
            <a:ext cx="121285" cy="110489"/>
          </a:xfrm>
          <a:custGeom>
            <a:avLst/>
            <a:gdLst/>
            <a:ahLst/>
            <a:cxnLst/>
            <a:rect l="l" t="t" r="r" b="b"/>
            <a:pathLst>
              <a:path w="121285" h="110489">
                <a:moveTo>
                  <a:pt x="121158" y="110489"/>
                </a:moveTo>
                <a:lnTo>
                  <a:pt x="0" y="110489"/>
                </a:lnTo>
                <a:lnTo>
                  <a:pt x="0" y="0"/>
                </a:lnTo>
              </a:path>
            </a:pathLst>
          </a:custGeom>
          <a:ln w="80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533149" y="3762883"/>
            <a:ext cx="1301496" cy="4206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33149" y="3761359"/>
            <a:ext cx="1295400" cy="421640"/>
          </a:xfrm>
          <a:custGeom>
            <a:avLst/>
            <a:gdLst/>
            <a:ahLst/>
            <a:cxnLst/>
            <a:rect l="l" t="t" r="r" b="b"/>
            <a:pathLst>
              <a:path w="1295400" h="421639">
                <a:moveTo>
                  <a:pt x="1295400" y="216407"/>
                </a:moveTo>
                <a:lnTo>
                  <a:pt x="1295400" y="193547"/>
                </a:lnTo>
                <a:lnTo>
                  <a:pt x="1282700" y="161442"/>
                </a:lnTo>
                <a:lnTo>
                  <a:pt x="1257300" y="132892"/>
                </a:lnTo>
                <a:lnTo>
                  <a:pt x="1219200" y="107714"/>
                </a:lnTo>
                <a:lnTo>
                  <a:pt x="1168400" y="85724"/>
                </a:lnTo>
                <a:lnTo>
                  <a:pt x="1117600" y="66739"/>
                </a:lnTo>
                <a:lnTo>
                  <a:pt x="1066800" y="50575"/>
                </a:lnTo>
                <a:lnTo>
                  <a:pt x="1016000" y="37047"/>
                </a:lnTo>
                <a:lnTo>
                  <a:pt x="952500" y="25973"/>
                </a:lnTo>
                <a:lnTo>
                  <a:pt x="901700" y="17168"/>
                </a:lnTo>
                <a:lnTo>
                  <a:pt x="850900" y="10450"/>
                </a:lnTo>
                <a:lnTo>
                  <a:pt x="800100" y="5634"/>
                </a:lnTo>
                <a:lnTo>
                  <a:pt x="749300" y="2536"/>
                </a:lnTo>
                <a:lnTo>
                  <a:pt x="711200" y="973"/>
                </a:lnTo>
                <a:lnTo>
                  <a:pt x="685800" y="761"/>
                </a:lnTo>
                <a:lnTo>
                  <a:pt x="647700" y="0"/>
                </a:lnTo>
                <a:lnTo>
                  <a:pt x="609600" y="761"/>
                </a:lnTo>
                <a:lnTo>
                  <a:pt x="584200" y="637"/>
                </a:lnTo>
                <a:lnTo>
                  <a:pt x="546100" y="1803"/>
                </a:lnTo>
                <a:lnTo>
                  <a:pt x="508000" y="4390"/>
                </a:lnTo>
                <a:lnTo>
                  <a:pt x="457200" y="8527"/>
                </a:lnTo>
                <a:lnTo>
                  <a:pt x="406400" y="14345"/>
                </a:lnTo>
                <a:lnTo>
                  <a:pt x="355600" y="21973"/>
                </a:lnTo>
                <a:lnTo>
                  <a:pt x="304800" y="31542"/>
                </a:lnTo>
                <a:lnTo>
                  <a:pt x="254000" y="43181"/>
                </a:lnTo>
                <a:lnTo>
                  <a:pt x="203200" y="57021"/>
                </a:lnTo>
                <a:lnTo>
                  <a:pt x="152400" y="73191"/>
                </a:lnTo>
                <a:lnTo>
                  <a:pt x="101599" y="91822"/>
                </a:lnTo>
                <a:lnTo>
                  <a:pt x="63499" y="113043"/>
                </a:lnTo>
                <a:lnTo>
                  <a:pt x="12699" y="163775"/>
                </a:lnTo>
                <a:lnTo>
                  <a:pt x="0" y="193548"/>
                </a:lnTo>
                <a:lnTo>
                  <a:pt x="0" y="201168"/>
                </a:lnTo>
                <a:lnTo>
                  <a:pt x="12699" y="195834"/>
                </a:lnTo>
                <a:lnTo>
                  <a:pt x="12699" y="172212"/>
                </a:lnTo>
                <a:lnTo>
                  <a:pt x="25399" y="167640"/>
                </a:lnTo>
                <a:lnTo>
                  <a:pt x="25399" y="158496"/>
                </a:lnTo>
                <a:lnTo>
                  <a:pt x="38099" y="153162"/>
                </a:lnTo>
                <a:lnTo>
                  <a:pt x="38099" y="144780"/>
                </a:lnTo>
                <a:lnTo>
                  <a:pt x="50799" y="139446"/>
                </a:lnTo>
                <a:lnTo>
                  <a:pt x="50799" y="135636"/>
                </a:lnTo>
                <a:lnTo>
                  <a:pt x="63500" y="131064"/>
                </a:lnTo>
                <a:lnTo>
                  <a:pt x="76200" y="121920"/>
                </a:lnTo>
                <a:lnTo>
                  <a:pt x="76199" y="118110"/>
                </a:lnTo>
                <a:lnTo>
                  <a:pt x="88899" y="113538"/>
                </a:lnTo>
                <a:lnTo>
                  <a:pt x="101599" y="109728"/>
                </a:lnTo>
                <a:lnTo>
                  <a:pt x="101599" y="105156"/>
                </a:lnTo>
                <a:lnTo>
                  <a:pt x="114300" y="101346"/>
                </a:lnTo>
                <a:lnTo>
                  <a:pt x="127000" y="96774"/>
                </a:lnTo>
                <a:lnTo>
                  <a:pt x="127000" y="92964"/>
                </a:lnTo>
                <a:lnTo>
                  <a:pt x="177800" y="76402"/>
                </a:lnTo>
                <a:lnTo>
                  <a:pt x="215900" y="62474"/>
                </a:lnTo>
                <a:lnTo>
                  <a:pt x="266700" y="50837"/>
                </a:lnTo>
                <a:lnTo>
                  <a:pt x="317500" y="41148"/>
                </a:lnTo>
                <a:lnTo>
                  <a:pt x="342900" y="35814"/>
                </a:lnTo>
                <a:lnTo>
                  <a:pt x="419100" y="24682"/>
                </a:lnTo>
                <a:lnTo>
                  <a:pt x="508000" y="15496"/>
                </a:lnTo>
                <a:lnTo>
                  <a:pt x="558800" y="12832"/>
                </a:lnTo>
                <a:lnTo>
                  <a:pt x="609600" y="11429"/>
                </a:lnTo>
                <a:lnTo>
                  <a:pt x="673100" y="11429"/>
                </a:lnTo>
                <a:lnTo>
                  <a:pt x="711200" y="12191"/>
                </a:lnTo>
                <a:lnTo>
                  <a:pt x="749300" y="13715"/>
                </a:lnTo>
                <a:lnTo>
                  <a:pt x="812800" y="18287"/>
                </a:lnTo>
                <a:lnTo>
                  <a:pt x="812800" y="17525"/>
                </a:lnTo>
                <a:lnTo>
                  <a:pt x="863600" y="23621"/>
                </a:lnTo>
                <a:lnTo>
                  <a:pt x="901700" y="27431"/>
                </a:lnTo>
                <a:lnTo>
                  <a:pt x="927100" y="32003"/>
                </a:lnTo>
                <a:lnTo>
                  <a:pt x="927100" y="31241"/>
                </a:lnTo>
                <a:lnTo>
                  <a:pt x="952500" y="35813"/>
                </a:lnTo>
                <a:lnTo>
                  <a:pt x="1028700" y="51815"/>
                </a:lnTo>
                <a:lnTo>
                  <a:pt x="1054100" y="57911"/>
                </a:lnTo>
                <a:lnTo>
                  <a:pt x="1079500" y="64769"/>
                </a:lnTo>
                <a:lnTo>
                  <a:pt x="1117600" y="75022"/>
                </a:lnTo>
                <a:lnTo>
                  <a:pt x="1143000" y="87106"/>
                </a:lnTo>
                <a:lnTo>
                  <a:pt x="1181100" y="101356"/>
                </a:lnTo>
                <a:lnTo>
                  <a:pt x="1206500" y="118109"/>
                </a:lnTo>
                <a:lnTo>
                  <a:pt x="1219200" y="121919"/>
                </a:lnTo>
                <a:lnTo>
                  <a:pt x="1231900" y="126491"/>
                </a:lnTo>
                <a:lnTo>
                  <a:pt x="1231900" y="131063"/>
                </a:lnTo>
                <a:lnTo>
                  <a:pt x="1244600" y="140207"/>
                </a:lnTo>
                <a:lnTo>
                  <a:pt x="1244600" y="144017"/>
                </a:lnTo>
                <a:lnTo>
                  <a:pt x="1257300" y="149351"/>
                </a:lnTo>
                <a:lnTo>
                  <a:pt x="1257300" y="153161"/>
                </a:lnTo>
                <a:lnTo>
                  <a:pt x="1270000" y="158495"/>
                </a:lnTo>
                <a:lnTo>
                  <a:pt x="1270000" y="172211"/>
                </a:lnTo>
                <a:lnTo>
                  <a:pt x="1282700" y="177545"/>
                </a:lnTo>
                <a:lnTo>
                  <a:pt x="1282700" y="248306"/>
                </a:lnTo>
                <a:lnTo>
                  <a:pt x="1295400" y="216407"/>
                </a:lnTo>
                <a:close/>
              </a:path>
              <a:path w="1295400" h="421639">
                <a:moveTo>
                  <a:pt x="1282700" y="248306"/>
                </a:moveTo>
                <a:lnTo>
                  <a:pt x="1282700" y="243839"/>
                </a:lnTo>
                <a:lnTo>
                  <a:pt x="1270000" y="249173"/>
                </a:lnTo>
                <a:lnTo>
                  <a:pt x="1270000" y="262889"/>
                </a:lnTo>
                <a:lnTo>
                  <a:pt x="1257300" y="267461"/>
                </a:lnTo>
                <a:lnTo>
                  <a:pt x="1257300" y="272033"/>
                </a:lnTo>
                <a:lnTo>
                  <a:pt x="1231900" y="290321"/>
                </a:lnTo>
                <a:lnTo>
                  <a:pt x="1219200" y="294893"/>
                </a:lnTo>
                <a:lnTo>
                  <a:pt x="1219200" y="298703"/>
                </a:lnTo>
                <a:lnTo>
                  <a:pt x="1206500" y="303275"/>
                </a:lnTo>
                <a:lnTo>
                  <a:pt x="1181100" y="319757"/>
                </a:lnTo>
                <a:lnTo>
                  <a:pt x="1143000" y="333784"/>
                </a:lnTo>
                <a:lnTo>
                  <a:pt x="1079500" y="356616"/>
                </a:lnTo>
                <a:lnTo>
                  <a:pt x="1003300" y="374903"/>
                </a:lnTo>
                <a:lnTo>
                  <a:pt x="927100" y="388687"/>
                </a:lnTo>
                <a:lnTo>
                  <a:pt x="876300" y="395663"/>
                </a:lnTo>
                <a:lnTo>
                  <a:pt x="825500" y="401213"/>
                </a:lnTo>
                <a:lnTo>
                  <a:pt x="774700" y="405384"/>
                </a:lnTo>
                <a:lnTo>
                  <a:pt x="711200" y="408431"/>
                </a:lnTo>
                <a:lnTo>
                  <a:pt x="673100" y="409114"/>
                </a:lnTo>
                <a:lnTo>
                  <a:pt x="647700" y="409235"/>
                </a:lnTo>
                <a:lnTo>
                  <a:pt x="596900" y="408813"/>
                </a:lnTo>
                <a:lnTo>
                  <a:pt x="546100" y="406760"/>
                </a:lnTo>
                <a:lnTo>
                  <a:pt x="482600" y="403098"/>
                </a:lnTo>
                <a:lnTo>
                  <a:pt x="457200" y="400050"/>
                </a:lnTo>
                <a:lnTo>
                  <a:pt x="457200" y="400812"/>
                </a:lnTo>
                <a:lnTo>
                  <a:pt x="393700" y="393192"/>
                </a:lnTo>
                <a:lnTo>
                  <a:pt x="317500" y="380514"/>
                </a:lnTo>
                <a:lnTo>
                  <a:pt x="266700" y="369552"/>
                </a:lnTo>
                <a:lnTo>
                  <a:pt x="215900" y="356090"/>
                </a:lnTo>
                <a:lnTo>
                  <a:pt x="165100" y="339721"/>
                </a:lnTo>
                <a:lnTo>
                  <a:pt x="114300" y="320040"/>
                </a:lnTo>
                <a:lnTo>
                  <a:pt x="101600" y="315468"/>
                </a:lnTo>
                <a:lnTo>
                  <a:pt x="101600" y="311658"/>
                </a:lnTo>
                <a:lnTo>
                  <a:pt x="88900" y="307848"/>
                </a:lnTo>
                <a:lnTo>
                  <a:pt x="76200" y="303276"/>
                </a:lnTo>
                <a:lnTo>
                  <a:pt x="76200" y="298704"/>
                </a:lnTo>
                <a:lnTo>
                  <a:pt x="63500" y="294894"/>
                </a:lnTo>
                <a:lnTo>
                  <a:pt x="63500" y="290322"/>
                </a:lnTo>
                <a:lnTo>
                  <a:pt x="50800" y="285750"/>
                </a:lnTo>
                <a:lnTo>
                  <a:pt x="50800" y="281178"/>
                </a:lnTo>
                <a:lnTo>
                  <a:pt x="38100" y="274739"/>
                </a:lnTo>
                <a:lnTo>
                  <a:pt x="38100" y="268257"/>
                </a:lnTo>
                <a:lnTo>
                  <a:pt x="25400" y="261377"/>
                </a:lnTo>
                <a:lnTo>
                  <a:pt x="25400" y="253746"/>
                </a:lnTo>
                <a:lnTo>
                  <a:pt x="12700" y="248412"/>
                </a:lnTo>
                <a:lnTo>
                  <a:pt x="12700" y="225552"/>
                </a:lnTo>
                <a:lnTo>
                  <a:pt x="0" y="214884"/>
                </a:lnTo>
                <a:lnTo>
                  <a:pt x="12700" y="262401"/>
                </a:lnTo>
                <a:lnTo>
                  <a:pt x="76200" y="312044"/>
                </a:lnTo>
                <a:lnTo>
                  <a:pt x="114300" y="332736"/>
                </a:lnTo>
                <a:lnTo>
                  <a:pt x="152400" y="350861"/>
                </a:lnTo>
                <a:lnTo>
                  <a:pt x="203200" y="366558"/>
                </a:lnTo>
                <a:lnTo>
                  <a:pt x="254000" y="379966"/>
                </a:lnTo>
                <a:lnTo>
                  <a:pt x="317500" y="391225"/>
                </a:lnTo>
                <a:lnTo>
                  <a:pt x="368300" y="400473"/>
                </a:lnTo>
                <a:lnTo>
                  <a:pt x="419100" y="407851"/>
                </a:lnTo>
                <a:lnTo>
                  <a:pt x="469900" y="413497"/>
                </a:lnTo>
                <a:lnTo>
                  <a:pt x="520700" y="417550"/>
                </a:lnTo>
                <a:lnTo>
                  <a:pt x="571500" y="420150"/>
                </a:lnTo>
                <a:lnTo>
                  <a:pt x="609600" y="421436"/>
                </a:lnTo>
                <a:lnTo>
                  <a:pt x="647700" y="421548"/>
                </a:lnTo>
                <a:lnTo>
                  <a:pt x="673100" y="420623"/>
                </a:lnTo>
                <a:lnTo>
                  <a:pt x="711200" y="419862"/>
                </a:lnTo>
                <a:lnTo>
                  <a:pt x="774700" y="417325"/>
                </a:lnTo>
                <a:lnTo>
                  <a:pt x="800100" y="414874"/>
                </a:lnTo>
                <a:lnTo>
                  <a:pt x="850900" y="410829"/>
                </a:lnTo>
                <a:lnTo>
                  <a:pt x="939800" y="397331"/>
                </a:lnTo>
                <a:lnTo>
                  <a:pt x="1003300" y="387565"/>
                </a:lnTo>
                <a:lnTo>
                  <a:pt x="1054100" y="375580"/>
                </a:lnTo>
                <a:lnTo>
                  <a:pt x="1104900" y="361219"/>
                </a:lnTo>
                <a:lnTo>
                  <a:pt x="1155700" y="344325"/>
                </a:lnTo>
                <a:lnTo>
                  <a:pt x="1193800" y="324744"/>
                </a:lnTo>
                <a:lnTo>
                  <a:pt x="1231900" y="302317"/>
                </a:lnTo>
                <a:lnTo>
                  <a:pt x="1270000" y="276890"/>
                </a:lnTo>
                <a:lnTo>
                  <a:pt x="1282700" y="248306"/>
                </a:lnTo>
                <a:close/>
              </a:path>
              <a:path w="1295400" h="421639">
                <a:moveTo>
                  <a:pt x="1231900" y="131063"/>
                </a:moveTo>
                <a:lnTo>
                  <a:pt x="1231900" y="126491"/>
                </a:lnTo>
                <a:lnTo>
                  <a:pt x="1219200" y="126491"/>
                </a:lnTo>
                <a:lnTo>
                  <a:pt x="1231900" y="131063"/>
                </a:lnTo>
                <a:close/>
              </a:path>
              <a:path w="1295400" h="421639">
                <a:moveTo>
                  <a:pt x="1270000" y="163067"/>
                </a:moveTo>
                <a:lnTo>
                  <a:pt x="1270000" y="158495"/>
                </a:lnTo>
                <a:lnTo>
                  <a:pt x="1257300" y="158495"/>
                </a:lnTo>
                <a:lnTo>
                  <a:pt x="1270000" y="163067"/>
                </a:lnTo>
                <a:close/>
              </a:path>
              <a:path w="1295400" h="421639">
                <a:moveTo>
                  <a:pt x="1270000" y="262889"/>
                </a:moveTo>
                <a:lnTo>
                  <a:pt x="1270000" y="258317"/>
                </a:lnTo>
                <a:lnTo>
                  <a:pt x="1257300" y="262889"/>
                </a:lnTo>
                <a:lnTo>
                  <a:pt x="1270000" y="262889"/>
                </a:lnTo>
                <a:close/>
              </a:path>
            </a:pathLst>
          </a:custGeom>
          <a:solidFill>
            <a:srgbClr val="2F52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484131" y="4057777"/>
            <a:ext cx="1272539" cy="41605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482607" y="4057141"/>
            <a:ext cx="1270000" cy="421005"/>
          </a:xfrm>
          <a:custGeom>
            <a:avLst/>
            <a:gdLst/>
            <a:ahLst/>
            <a:cxnLst/>
            <a:rect l="l" t="t" r="r" b="b"/>
            <a:pathLst>
              <a:path w="1270000" h="421004">
                <a:moveTo>
                  <a:pt x="1270000" y="215519"/>
                </a:moveTo>
                <a:lnTo>
                  <a:pt x="1270000" y="192659"/>
                </a:lnTo>
                <a:lnTo>
                  <a:pt x="1244600" y="160810"/>
                </a:lnTo>
                <a:lnTo>
                  <a:pt x="1193800" y="107362"/>
                </a:lnTo>
                <a:lnTo>
                  <a:pt x="1143000" y="85418"/>
                </a:lnTo>
                <a:lnTo>
                  <a:pt x="1092200" y="66429"/>
                </a:lnTo>
                <a:lnTo>
                  <a:pt x="1041400" y="50221"/>
                </a:lnTo>
                <a:lnTo>
                  <a:pt x="990600" y="36621"/>
                </a:lnTo>
                <a:lnTo>
                  <a:pt x="939800" y="25455"/>
                </a:lnTo>
                <a:lnTo>
                  <a:pt x="876300" y="16550"/>
                </a:lnTo>
                <a:lnTo>
                  <a:pt x="825500" y="9734"/>
                </a:lnTo>
                <a:lnTo>
                  <a:pt x="774700" y="4831"/>
                </a:lnTo>
                <a:lnTo>
                  <a:pt x="736600" y="1669"/>
                </a:lnTo>
                <a:lnTo>
                  <a:pt x="698500" y="74"/>
                </a:lnTo>
                <a:lnTo>
                  <a:pt x="571500" y="0"/>
                </a:lnTo>
                <a:lnTo>
                  <a:pt x="533400" y="1557"/>
                </a:lnTo>
                <a:lnTo>
                  <a:pt x="482600" y="4712"/>
                </a:lnTo>
                <a:lnTo>
                  <a:pt x="431800" y="9632"/>
                </a:lnTo>
                <a:lnTo>
                  <a:pt x="381000" y="16485"/>
                </a:lnTo>
                <a:lnTo>
                  <a:pt x="266700" y="36654"/>
                </a:lnTo>
                <a:lnTo>
                  <a:pt x="215900" y="50305"/>
                </a:lnTo>
                <a:lnTo>
                  <a:pt x="165100" y="66556"/>
                </a:lnTo>
                <a:lnTo>
                  <a:pt x="114300" y="85574"/>
                </a:lnTo>
                <a:lnTo>
                  <a:pt x="76199" y="107526"/>
                </a:lnTo>
                <a:lnTo>
                  <a:pt x="38099" y="132580"/>
                </a:lnTo>
                <a:lnTo>
                  <a:pt x="0" y="192659"/>
                </a:lnTo>
                <a:lnTo>
                  <a:pt x="0" y="200279"/>
                </a:lnTo>
                <a:lnTo>
                  <a:pt x="12699" y="195707"/>
                </a:lnTo>
                <a:lnTo>
                  <a:pt x="12699" y="172085"/>
                </a:lnTo>
                <a:lnTo>
                  <a:pt x="25399" y="166751"/>
                </a:lnTo>
                <a:lnTo>
                  <a:pt x="25399" y="157607"/>
                </a:lnTo>
                <a:lnTo>
                  <a:pt x="38099" y="148463"/>
                </a:lnTo>
                <a:lnTo>
                  <a:pt x="38099" y="143891"/>
                </a:lnTo>
                <a:lnTo>
                  <a:pt x="50799" y="139319"/>
                </a:lnTo>
                <a:lnTo>
                  <a:pt x="50799" y="134747"/>
                </a:lnTo>
                <a:lnTo>
                  <a:pt x="88899" y="111830"/>
                </a:lnTo>
                <a:lnTo>
                  <a:pt x="127000" y="92628"/>
                </a:lnTo>
                <a:lnTo>
                  <a:pt x="165100" y="76768"/>
                </a:lnTo>
                <a:lnTo>
                  <a:pt x="203200" y="63881"/>
                </a:lnTo>
                <a:lnTo>
                  <a:pt x="279400" y="45593"/>
                </a:lnTo>
                <a:lnTo>
                  <a:pt x="381000" y="26543"/>
                </a:lnTo>
                <a:lnTo>
                  <a:pt x="419100" y="23495"/>
                </a:lnTo>
                <a:lnTo>
                  <a:pt x="444500" y="19685"/>
                </a:lnTo>
                <a:lnTo>
                  <a:pt x="495300" y="15725"/>
                </a:lnTo>
                <a:lnTo>
                  <a:pt x="546100" y="12917"/>
                </a:lnTo>
                <a:lnTo>
                  <a:pt x="596900" y="11332"/>
                </a:lnTo>
                <a:lnTo>
                  <a:pt x="647700" y="11041"/>
                </a:lnTo>
                <a:lnTo>
                  <a:pt x="698500" y="12115"/>
                </a:lnTo>
                <a:lnTo>
                  <a:pt x="749300" y="14627"/>
                </a:lnTo>
                <a:lnTo>
                  <a:pt x="800100" y="18648"/>
                </a:lnTo>
                <a:lnTo>
                  <a:pt x="850900" y="24249"/>
                </a:lnTo>
                <a:lnTo>
                  <a:pt x="901700" y="31501"/>
                </a:lnTo>
                <a:lnTo>
                  <a:pt x="952500" y="40476"/>
                </a:lnTo>
                <a:lnTo>
                  <a:pt x="1003300" y="51246"/>
                </a:lnTo>
                <a:lnTo>
                  <a:pt x="1054100" y="63881"/>
                </a:lnTo>
                <a:lnTo>
                  <a:pt x="1092200" y="77597"/>
                </a:lnTo>
                <a:lnTo>
                  <a:pt x="1117600" y="85217"/>
                </a:lnTo>
                <a:lnTo>
                  <a:pt x="1130300" y="92837"/>
                </a:lnTo>
                <a:lnTo>
                  <a:pt x="1155700" y="100457"/>
                </a:lnTo>
                <a:lnTo>
                  <a:pt x="1155700" y="105029"/>
                </a:lnTo>
                <a:lnTo>
                  <a:pt x="1181100" y="112649"/>
                </a:lnTo>
                <a:lnTo>
                  <a:pt x="1181100" y="117221"/>
                </a:lnTo>
                <a:lnTo>
                  <a:pt x="1193800" y="121793"/>
                </a:lnTo>
                <a:lnTo>
                  <a:pt x="1193800" y="125603"/>
                </a:lnTo>
                <a:lnTo>
                  <a:pt x="1206500" y="130175"/>
                </a:lnTo>
                <a:lnTo>
                  <a:pt x="1206500" y="136226"/>
                </a:lnTo>
                <a:lnTo>
                  <a:pt x="1219200" y="143148"/>
                </a:lnTo>
                <a:lnTo>
                  <a:pt x="1231900" y="150442"/>
                </a:lnTo>
                <a:lnTo>
                  <a:pt x="1231900" y="162179"/>
                </a:lnTo>
                <a:lnTo>
                  <a:pt x="1244600" y="166751"/>
                </a:lnTo>
                <a:lnTo>
                  <a:pt x="1244600" y="176657"/>
                </a:lnTo>
                <a:lnTo>
                  <a:pt x="1257300" y="185801"/>
                </a:lnTo>
                <a:lnTo>
                  <a:pt x="1257300" y="249245"/>
                </a:lnTo>
                <a:lnTo>
                  <a:pt x="1270000" y="215519"/>
                </a:lnTo>
                <a:close/>
              </a:path>
              <a:path w="1270000" h="421004">
                <a:moveTo>
                  <a:pt x="1257300" y="249245"/>
                </a:moveTo>
                <a:lnTo>
                  <a:pt x="1257300" y="233807"/>
                </a:lnTo>
                <a:lnTo>
                  <a:pt x="1244600" y="239141"/>
                </a:lnTo>
                <a:lnTo>
                  <a:pt x="1244600" y="252857"/>
                </a:lnTo>
                <a:lnTo>
                  <a:pt x="1231900" y="258191"/>
                </a:lnTo>
                <a:lnTo>
                  <a:pt x="1231900" y="266573"/>
                </a:lnTo>
                <a:lnTo>
                  <a:pt x="1219200" y="271907"/>
                </a:lnTo>
                <a:lnTo>
                  <a:pt x="1219200" y="280289"/>
                </a:lnTo>
                <a:lnTo>
                  <a:pt x="1206500" y="285623"/>
                </a:lnTo>
                <a:lnTo>
                  <a:pt x="1206500" y="289433"/>
                </a:lnTo>
                <a:lnTo>
                  <a:pt x="1193800" y="294005"/>
                </a:lnTo>
                <a:lnTo>
                  <a:pt x="1181100" y="303149"/>
                </a:lnTo>
                <a:lnTo>
                  <a:pt x="1181100" y="302387"/>
                </a:lnTo>
                <a:lnTo>
                  <a:pt x="1168400" y="311531"/>
                </a:lnTo>
                <a:lnTo>
                  <a:pt x="1155700" y="315341"/>
                </a:lnTo>
                <a:lnTo>
                  <a:pt x="1155700" y="319151"/>
                </a:lnTo>
                <a:lnTo>
                  <a:pt x="1143000" y="323723"/>
                </a:lnTo>
                <a:lnTo>
                  <a:pt x="1130300" y="327533"/>
                </a:lnTo>
                <a:lnTo>
                  <a:pt x="1117600" y="335153"/>
                </a:lnTo>
                <a:lnTo>
                  <a:pt x="1092200" y="342011"/>
                </a:lnTo>
                <a:lnTo>
                  <a:pt x="1079500" y="349631"/>
                </a:lnTo>
                <a:lnTo>
                  <a:pt x="1054100" y="355727"/>
                </a:lnTo>
                <a:lnTo>
                  <a:pt x="1016000" y="365955"/>
                </a:lnTo>
                <a:lnTo>
                  <a:pt x="977900" y="375006"/>
                </a:lnTo>
                <a:lnTo>
                  <a:pt x="939800" y="382609"/>
                </a:lnTo>
                <a:lnTo>
                  <a:pt x="901700" y="388493"/>
                </a:lnTo>
                <a:lnTo>
                  <a:pt x="876300" y="393065"/>
                </a:lnTo>
                <a:lnTo>
                  <a:pt x="850900" y="396875"/>
                </a:lnTo>
                <a:lnTo>
                  <a:pt x="812800" y="399923"/>
                </a:lnTo>
                <a:lnTo>
                  <a:pt x="762000" y="404495"/>
                </a:lnTo>
                <a:lnTo>
                  <a:pt x="711200" y="407268"/>
                </a:lnTo>
                <a:lnTo>
                  <a:pt x="647700" y="408788"/>
                </a:lnTo>
                <a:lnTo>
                  <a:pt x="596900" y="408934"/>
                </a:lnTo>
                <a:lnTo>
                  <a:pt x="546100" y="407585"/>
                </a:lnTo>
                <a:lnTo>
                  <a:pt x="495300" y="404622"/>
                </a:lnTo>
                <a:lnTo>
                  <a:pt x="444500" y="399923"/>
                </a:lnTo>
                <a:lnTo>
                  <a:pt x="419100" y="396875"/>
                </a:lnTo>
                <a:lnTo>
                  <a:pt x="381000" y="393065"/>
                </a:lnTo>
                <a:lnTo>
                  <a:pt x="330200" y="384683"/>
                </a:lnTo>
                <a:lnTo>
                  <a:pt x="254000" y="368681"/>
                </a:lnTo>
                <a:lnTo>
                  <a:pt x="203200" y="355727"/>
                </a:lnTo>
                <a:lnTo>
                  <a:pt x="203200" y="356489"/>
                </a:lnTo>
                <a:lnTo>
                  <a:pt x="190500" y="349631"/>
                </a:lnTo>
                <a:lnTo>
                  <a:pt x="165100" y="340458"/>
                </a:lnTo>
                <a:lnTo>
                  <a:pt x="139700" y="330710"/>
                </a:lnTo>
                <a:lnTo>
                  <a:pt x="114300" y="319754"/>
                </a:lnTo>
                <a:lnTo>
                  <a:pt x="88900" y="306959"/>
                </a:lnTo>
                <a:lnTo>
                  <a:pt x="76200" y="302387"/>
                </a:lnTo>
                <a:lnTo>
                  <a:pt x="76200" y="303149"/>
                </a:lnTo>
                <a:lnTo>
                  <a:pt x="50800" y="284861"/>
                </a:lnTo>
                <a:lnTo>
                  <a:pt x="50800" y="281051"/>
                </a:lnTo>
                <a:lnTo>
                  <a:pt x="38100" y="276479"/>
                </a:lnTo>
                <a:lnTo>
                  <a:pt x="38100" y="267335"/>
                </a:lnTo>
                <a:lnTo>
                  <a:pt x="25400" y="262001"/>
                </a:lnTo>
                <a:lnTo>
                  <a:pt x="25400" y="252857"/>
                </a:lnTo>
                <a:lnTo>
                  <a:pt x="12700" y="248285"/>
                </a:lnTo>
                <a:lnTo>
                  <a:pt x="12700" y="224663"/>
                </a:lnTo>
                <a:lnTo>
                  <a:pt x="0" y="219329"/>
                </a:lnTo>
                <a:lnTo>
                  <a:pt x="12700" y="263235"/>
                </a:lnTo>
                <a:lnTo>
                  <a:pt x="76200" y="315267"/>
                </a:lnTo>
                <a:lnTo>
                  <a:pt x="114300" y="336673"/>
                </a:lnTo>
                <a:lnTo>
                  <a:pt x="165100" y="355225"/>
                </a:lnTo>
                <a:lnTo>
                  <a:pt x="215900" y="371085"/>
                </a:lnTo>
                <a:lnTo>
                  <a:pt x="279400" y="384419"/>
                </a:lnTo>
                <a:lnTo>
                  <a:pt x="330200" y="395388"/>
                </a:lnTo>
                <a:lnTo>
                  <a:pt x="393700" y="404157"/>
                </a:lnTo>
                <a:lnTo>
                  <a:pt x="444500" y="410890"/>
                </a:lnTo>
                <a:lnTo>
                  <a:pt x="495300" y="415750"/>
                </a:lnTo>
                <a:lnTo>
                  <a:pt x="546100" y="418901"/>
                </a:lnTo>
                <a:lnTo>
                  <a:pt x="596900" y="420506"/>
                </a:lnTo>
                <a:lnTo>
                  <a:pt x="635000" y="420730"/>
                </a:lnTo>
                <a:lnTo>
                  <a:pt x="660400" y="419735"/>
                </a:lnTo>
                <a:lnTo>
                  <a:pt x="698500" y="418973"/>
                </a:lnTo>
                <a:lnTo>
                  <a:pt x="723900" y="417449"/>
                </a:lnTo>
                <a:lnTo>
                  <a:pt x="749300" y="416499"/>
                </a:lnTo>
                <a:lnTo>
                  <a:pt x="787400" y="413719"/>
                </a:lnTo>
                <a:lnTo>
                  <a:pt x="838200" y="408947"/>
                </a:lnTo>
                <a:lnTo>
                  <a:pt x="889000" y="402018"/>
                </a:lnTo>
                <a:lnTo>
                  <a:pt x="939800" y="392768"/>
                </a:lnTo>
                <a:lnTo>
                  <a:pt x="1003300" y="381033"/>
                </a:lnTo>
                <a:lnTo>
                  <a:pt x="1054100" y="366648"/>
                </a:lnTo>
                <a:lnTo>
                  <a:pt x="1104900" y="349450"/>
                </a:lnTo>
                <a:lnTo>
                  <a:pt x="1155700" y="329275"/>
                </a:lnTo>
                <a:lnTo>
                  <a:pt x="1193800" y="305959"/>
                </a:lnTo>
                <a:lnTo>
                  <a:pt x="1231900" y="279336"/>
                </a:lnTo>
                <a:lnTo>
                  <a:pt x="1257300" y="249245"/>
                </a:lnTo>
                <a:close/>
              </a:path>
            </a:pathLst>
          </a:custGeom>
          <a:solidFill>
            <a:srgbClr val="2F528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4965700" y="3483483"/>
            <a:ext cx="1308735" cy="8242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25"/>
              </a:spcBef>
            </a:pPr>
            <a:r>
              <a:rPr sz="1550" spc="20" dirty="0">
                <a:solidFill>
                  <a:srgbClr val="FF0000"/>
                </a:solidFill>
                <a:latin typeface="Times New Roman"/>
                <a:cs typeface="Times New Roman"/>
              </a:rPr>
              <a:t>A</a:t>
            </a:r>
            <a:endParaRPr sz="155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50" spc="80" dirty="0">
                <a:latin typeface="Noto Sans Mono CJK JP Regular"/>
                <a:cs typeface="Noto Sans Mono CJK JP Regular"/>
              </a:rPr>
              <a:t>i</a:t>
            </a:r>
            <a:endParaRPr sz="1850">
              <a:latin typeface="Noto Sans Mono CJK JP Regular"/>
              <a:cs typeface="Noto Sans Mono CJK JP Regular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3981188" y="4492366"/>
            <a:ext cx="1593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spc="15" dirty="0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endParaRPr sz="1550">
              <a:latin typeface="Times New Roman"/>
              <a:cs typeface="Times New Roman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3A6642A-4228-4C5A-A1C9-402235812676}"/>
              </a:ext>
            </a:extLst>
          </p:cNvPr>
          <p:cNvSpPr/>
          <p:nvPr/>
        </p:nvSpPr>
        <p:spPr>
          <a:xfrm>
            <a:off x="189927" y="43144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i="1" u="sng" dirty="0"/>
              <a:t>多机器人编队控制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F5328A68-9F42-4388-839D-0CFD15C6240D}"/>
              </a:ext>
            </a:extLst>
          </p:cNvPr>
          <p:cNvSpPr/>
          <p:nvPr/>
        </p:nvSpPr>
        <p:spPr>
          <a:xfrm>
            <a:off x="3256914" y="1723576"/>
            <a:ext cx="41857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多机器人环航编队控制律设计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308101" y="2287935"/>
            <a:ext cx="3733800" cy="27888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612900" y="5255886"/>
            <a:ext cx="7241540" cy="66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80720" marR="5080" indent="-668655">
              <a:lnSpc>
                <a:spcPct val="100000"/>
              </a:lnSpc>
              <a:spcBef>
                <a:spcPts val="105"/>
              </a:spcBef>
              <a:tabLst>
                <a:tab pos="3145790" algn="l"/>
                <a:tab pos="3813810" algn="l"/>
              </a:tabLst>
            </a:pPr>
            <a:r>
              <a:rPr lang="zh-CN" altLang="en-US" sz="2100" spc="5" dirty="0">
                <a:latin typeface="Droid Sans Fallback"/>
                <a:cs typeface="Droid Sans Fallback"/>
              </a:rPr>
              <a:t>二维空间中多机器人环绕	           </a:t>
            </a:r>
            <a:r>
              <a:rPr lang="zh-CN" altLang="en-US" sz="3150" spc="7" baseline="1322" dirty="0">
                <a:latin typeface="Droid Sans Fallback"/>
                <a:cs typeface="Droid Sans Fallback"/>
              </a:rPr>
              <a:t>三维空间中多机器人环绕 </a:t>
            </a:r>
            <a:endParaRPr lang="en-US" altLang="zh-CN" sz="3150" spc="7" baseline="1322" dirty="0">
              <a:latin typeface="Droid Sans Fallback"/>
              <a:cs typeface="Droid Sans Fallback"/>
            </a:endParaRPr>
          </a:p>
          <a:p>
            <a:pPr marL="680720" marR="5080" indent="-668655">
              <a:lnSpc>
                <a:spcPct val="100000"/>
              </a:lnSpc>
              <a:spcBef>
                <a:spcPts val="105"/>
              </a:spcBef>
              <a:tabLst>
                <a:tab pos="3145790" algn="l"/>
                <a:tab pos="3813810" algn="l"/>
              </a:tabLst>
            </a:pPr>
            <a:r>
              <a:rPr lang="en-US" altLang="zh-CN" sz="3150" spc="7" baseline="1322" dirty="0">
                <a:latin typeface="Droid Sans Fallback"/>
                <a:cs typeface="Droid Sans Fallback"/>
              </a:rPr>
              <a:t>         </a:t>
            </a:r>
            <a:r>
              <a:rPr lang="zh-CN" altLang="en-US" sz="2100" spc="5" dirty="0">
                <a:latin typeface="Droid Sans Fallback"/>
                <a:cs typeface="Droid Sans Fallback"/>
              </a:rPr>
              <a:t>围捕移动目标		          </a:t>
            </a:r>
            <a:r>
              <a:rPr lang="zh-CN" altLang="en-US" sz="3150" spc="7" baseline="1322" dirty="0">
                <a:latin typeface="Droid Sans Fallback"/>
                <a:cs typeface="Droid Sans Fallback"/>
              </a:rPr>
              <a:t>围捕移动目标</a:t>
            </a:r>
            <a:endParaRPr lang="zh-CN" altLang="en-US" sz="3150" baseline="1322" dirty="0">
              <a:latin typeface="Droid Sans Fallback"/>
              <a:cs typeface="Droid Sans Fallb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18358" y="2287935"/>
            <a:ext cx="3686703" cy="27888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38294B4-E387-4244-976F-7451EDF9A532}"/>
              </a:ext>
            </a:extLst>
          </p:cNvPr>
          <p:cNvSpPr/>
          <p:nvPr/>
        </p:nvSpPr>
        <p:spPr>
          <a:xfrm>
            <a:off x="189927" y="43144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i="1" u="sng" dirty="0"/>
              <a:t>多机器人编队控制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075B85F-BB14-4FCC-9DEE-7C03601293B7}"/>
              </a:ext>
            </a:extLst>
          </p:cNvPr>
          <p:cNvSpPr/>
          <p:nvPr/>
        </p:nvSpPr>
        <p:spPr>
          <a:xfrm>
            <a:off x="2573184" y="1511607"/>
            <a:ext cx="55470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多机器人环航编队仿真结果</a:t>
            </a:r>
            <a:r>
              <a:rPr lang="en-US" altLang="zh-CN" sz="2400" dirty="0"/>
              <a:t>- </a:t>
            </a:r>
            <a:r>
              <a:rPr lang="en-US" altLang="zh-CN" sz="2400" dirty="0" err="1"/>
              <a:t>Matlab</a:t>
            </a:r>
            <a:r>
              <a:rPr lang="zh-CN" altLang="en-US" sz="2400" dirty="0"/>
              <a:t>仿真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921003" y="2830673"/>
            <a:ext cx="6768432" cy="361775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315091" y="3478529"/>
            <a:ext cx="868680" cy="1959610"/>
          </a:xfrm>
          <a:custGeom>
            <a:avLst/>
            <a:gdLst/>
            <a:ahLst/>
            <a:cxnLst/>
            <a:rect l="l" t="t" r="r" b="b"/>
            <a:pathLst>
              <a:path w="868679" h="1959610">
                <a:moveTo>
                  <a:pt x="50291" y="1909572"/>
                </a:moveTo>
                <a:lnTo>
                  <a:pt x="50291" y="1733550"/>
                </a:lnTo>
                <a:lnTo>
                  <a:pt x="0" y="1733550"/>
                </a:lnTo>
                <a:lnTo>
                  <a:pt x="0" y="1934718"/>
                </a:lnTo>
                <a:lnTo>
                  <a:pt x="25145" y="1934718"/>
                </a:lnTo>
                <a:lnTo>
                  <a:pt x="25145" y="1909572"/>
                </a:lnTo>
                <a:lnTo>
                  <a:pt x="50291" y="1909572"/>
                </a:lnTo>
                <a:close/>
              </a:path>
              <a:path w="868679" h="1959610">
                <a:moveTo>
                  <a:pt x="216407" y="1959102"/>
                </a:moveTo>
                <a:lnTo>
                  <a:pt x="216407" y="1909572"/>
                </a:lnTo>
                <a:lnTo>
                  <a:pt x="25145" y="1909572"/>
                </a:lnTo>
                <a:lnTo>
                  <a:pt x="25145" y="1934718"/>
                </a:lnTo>
                <a:lnTo>
                  <a:pt x="50291" y="1934718"/>
                </a:lnTo>
                <a:lnTo>
                  <a:pt x="50291" y="1959102"/>
                </a:lnTo>
                <a:lnTo>
                  <a:pt x="216407" y="1959102"/>
                </a:lnTo>
                <a:close/>
              </a:path>
              <a:path w="868679" h="1959610">
                <a:moveTo>
                  <a:pt x="50291" y="1959102"/>
                </a:moveTo>
                <a:lnTo>
                  <a:pt x="50291" y="1934718"/>
                </a:lnTo>
                <a:lnTo>
                  <a:pt x="25145" y="1934718"/>
                </a:lnTo>
                <a:lnTo>
                  <a:pt x="25145" y="1959102"/>
                </a:lnTo>
                <a:lnTo>
                  <a:pt x="50291" y="1959102"/>
                </a:lnTo>
                <a:close/>
              </a:path>
              <a:path w="868679" h="1959610">
                <a:moveTo>
                  <a:pt x="50291" y="1583436"/>
                </a:moveTo>
                <a:lnTo>
                  <a:pt x="50291" y="1383030"/>
                </a:lnTo>
                <a:lnTo>
                  <a:pt x="0" y="1383030"/>
                </a:lnTo>
                <a:lnTo>
                  <a:pt x="0" y="1583436"/>
                </a:lnTo>
                <a:lnTo>
                  <a:pt x="50291" y="1583436"/>
                </a:lnTo>
                <a:close/>
              </a:path>
              <a:path w="868679" h="1959610">
                <a:moveTo>
                  <a:pt x="50291" y="1232916"/>
                </a:moveTo>
                <a:lnTo>
                  <a:pt x="50291" y="1032510"/>
                </a:lnTo>
                <a:lnTo>
                  <a:pt x="0" y="1032510"/>
                </a:lnTo>
                <a:lnTo>
                  <a:pt x="0" y="1232916"/>
                </a:lnTo>
                <a:lnTo>
                  <a:pt x="50291" y="1232916"/>
                </a:lnTo>
                <a:close/>
              </a:path>
              <a:path w="868679" h="1959610">
                <a:moveTo>
                  <a:pt x="50291" y="881634"/>
                </a:moveTo>
                <a:lnTo>
                  <a:pt x="50291" y="681228"/>
                </a:lnTo>
                <a:lnTo>
                  <a:pt x="0" y="681228"/>
                </a:lnTo>
                <a:lnTo>
                  <a:pt x="0" y="881634"/>
                </a:lnTo>
                <a:lnTo>
                  <a:pt x="50291" y="881634"/>
                </a:lnTo>
                <a:close/>
              </a:path>
              <a:path w="868679" h="1959610">
                <a:moveTo>
                  <a:pt x="50291" y="531114"/>
                </a:moveTo>
                <a:lnTo>
                  <a:pt x="50291" y="330708"/>
                </a:lnTo>
                <a:lnTo>
                  <a:pt x="0" y="330708"/>
                </a:lnTo>
                <a:lnTo>
                  <a:pt x="0" y="531114"/>
                </a:lnTo>
                <a:lnTo>
                  <a:pt x="50291" y="531114"/>
                </a:lnTo>
                <a:close/>
              </a:path>
              <a:path w="868679" h="1959610">
                <a:moveTo>
                  <a:pt x="70865" y="50292"/>
                </a:moveTo>
                <a:lnTo>
                  <a:pt x="70865" y="0"/>
                </a:lnTo>
                <a:lnTo>
                  <a:pt x="0" y="0"/>
                </a:lnTo>
                <a:lnTo>
                  <a:pt x="0" y="180594"/>
                </a:lnTo>
                <a:lnTo>
                  <a:pt x="25145" y="180594"/>
                </a:lnTo>
                <a:lnTo>
                  <a:pt x="25145" y="50292"/>
                </a:lnTo>
                <a:lnTo>
                  <a:pt x="50291" y="25146"/>
                </a:lnTo>
                <a:lnTo>
                  <a:pt x="50291" y="50292"/>
                </a:lnTo>
                <a:lnTo>
                  <a:pt x="70865" y="50292"/>
                </a:lnTo>
                <a:close/>
              </a:path>
              <a:path w="868679" h="1959610">
                <a:moveTo>
                  <a:pt x="50291" y="50292"/>
                </a:moveTo>
                <a:lnTo>
                  <a:pt x="50291" y="25146"/>
                </a:lnTo>
                <a:lnTo>
                  <a:pt x="25145" y="50292"/>
                </a:lnTo>
                <a:lnTo>
                  <a:pt x="50291" y="50292"/>
                </a:lnTo>
                <a:close/>
              </a:path>
              <a:path w="868679" h="1959610">
                <a:moveTo>
                  <a:pt x="50291" y="180594"/>
                </a:moveTo>
                <a:lnTo>
                  <a:pt x="50291" y="50292"/>
                </a:lnTo>
                <a:lnTo>
                  <a:pt x="25145" y="50292"/>
                </a:lnTo>
                <a:lnTo>
                  <a:pt x="25145" y="180594"/>
                </a:lnTo>
                <a:lnTo>
                  <a:pt x="50291" y="180594"/>
                </a:lnTo>
                <a:close/>
              </a:path>
              <a:path w="868679" h="1959610">
                <a:moveTo>
                  <a:pt x="422147" y="50292"/>
                </a:moveTo>
                <a:lnTo>
                  <a:pt x="422147" y="0"/>
                </a:lnTo>
                <a:lnTo>
                  <a:pt x="221741" y="0"/>
                </a:lnTo>
                <a:lnTo>
                  <a:pt x="221741" y="50292"/>
                </a:lnTo>
                <a:lnTo>
                  <a:pt x="422147" y="50292"/>
                </a:lnTo>
                <a:close/>
              </a:path>
              <a:path w="868679" h="1959610">
                <a:moveTo>
                  <a:pt x="772667" y="50292"/>
                </a:moveTo>
                <a:lnTo>
                  <a:pt x="772667" y="0"/>
                </a:lnTo>
                <a:lnTo>
                  <a:pt x="572262" y="0"/>
                </a:lnTo>
                <a:lnTo>
                  <a:pt x="572262" y="50292"/>
                </a:lnTo>
                <a:lnTo>
                  <a:pt x="772667" y="50292"/>
                </a:lnTo>
                <a:close/>
              </a:path>
              <a:path w="868679" h="1959610">
                <a:moveTo>
                  <a:pt x="868679" y="305562"/>
                </a:moveTo>
                <a:lnTo>
                  <a:pt x="868679" y="105156"/>
                </a:lnTo>
                <a:lnTo>
                  <a:pt x="818388" y="105156"/>
                </a:lnTo>
                <a:lnTo>
                  <a:pt x="818388" y="305562"/>
                </a:lnTo>
                <a:lnTo>
                  <a:pt x="868679" y="305562"/>
                </a:lnTo>
                <a:close/>
              </a:path>
              <a:path w="868679" h="1959610">
                <a:moveTo>
                  <a:pt x="868679" y="656843"/>
                </a:moveTo>
                <a:lnTo>
                  <a:pt x="868679" y="456438"/>
                </a:lnTo>
                <a:lnTo>
                  <a:pt x="818388" y="456438"/>
                </a:lnTo>
                <a:lnTo>
                  <a:pt x="818388" y="656843"/>
                </a:lnTo>
                <a:lnTo>
                  <a:pt x="868679" y="656843"/>
                </a:lnTo>
                <a:close/>
              </a:path>
              <a:path w="868679" h="1959610">
                <a:moveTo>
                  <a:pt x="868679" y="1007363"/>
                </a:moveTo>
                <a:lnTo>
                  <a:pt x="868679" y="806958"/>
                </a:lnTo>
                <a:lnTo>
                  <a:pt x="818388" y="806958"/>
                </a:lnTo>
                <a:lnTo>
                  <a:pt x="818388" y="1007363"/>
                </a:lnTo>
                <a:lnTo>
                  <a:pt x="868679" y="1007363"/>
                </a:lnTo>
                <a:close/>
              </a:path>
              <a:path w="868679" h="1959610">
                <a:moveTo>
                  <a:pt x="868679" y="1357884"/>
                </a:moveTo>
                <a:lnTo>
                  <a:pt x="868679" y="1157478"/>
                </a:lnTo>
                <a:lnTo>
                  <a:pt x="818388" y="1157478"/>
                </a:lnTo>
                <a:lnTo>
                  <a:pt x="818388" y="1357884"/>
                </a:lnTo>
                <a:lnTo>
                  <a:pt x="868679" y="1357884"/>
                </a:lnTo>
                <a:close/>
              </a:path>
              <a:path w="868679" h="1959610">
                <a:moveTo>
                  <a:pt x="868679" y="1709165"/>
                </a:moveTo>
                <a:lnTo>
                  <a:pt x="868679" y="1508760"/>
                </a:lnTo>
                <a:lnTo>
                  <a:pt x="818388" y="1508760"/>
                </a:lnTo>
                <a:lnTo>
                  <a:pt x="818388" y="1709165"/>
                </a:lnTo>
                <a:lnTo>
                  <a:pt x="868679" y="1709165"/>
                </a:lnTo>
                <a:close/>
              </a:path>
              <a:path w="868679" h="1959610">
                <a:moveTo>
                  <a:pt x="843533" y="1909572"/>
                </a:moveTo>
                <a:lnTo>
                  <a:pt x="717803" y="1909572"/>
                </a:lnTo>
                <a:lnTo>
                  <a:pt x="717803" y="1959102"/>
                </a:lnTo>
                <a:lnTo>
                  <a:pt x="818388" y="1959102"/>
                </a:lnTo>
                <a:lnTo>
                  <a:pt x="818388" y="1934718"/>
                </a:lnTo>
                <a:lnTo>
                  <a:pt x="843533" y="1909572"/>
                </a:lnTo>
                <a:close/>
              </a:path>
              <a:path w="868679" h="1959610">
                <a:moveTo>
                  <a:pt x="868679" y="1959102"/>
                </a:moveTo>
                <a:lnTo>
                  <a:pt x="868679" y="1859280"/>
                </a:lnTo>
                <a:lnTo>
                  <a:pt x="818388" y="1859280"/>
                </a:lnTo>
                <a:lnTo>
                  <a:pt x="818388" y="1909572"/>
                </a:lnTo>
                <a:lnTo>
                  <a:pt x="843533" y="1909572"/>
                </a:lnTo>
                <a:lnTo>
                  <a:pt x="843533" y="1959102"/>
                </a:lnTo>
                <a:lnTo>
                  <a:pt x="868679" y="1959102"/>
                </a:lnTo>
                <a:close/>
              </a:path>
              <a:path w="868679" h="1959610">
                <a:moveTo>
                  <a:pt x="843533" y="1959102"/>
                </a:moveTo>
                <a:lnTo>
                  <a:pt x="843533" y="1909572"/>
                </a:lnTo>
                <a:lnTo>
                  <a:pt x="818388" y="1934718"/>
                </a:lnTo>
                <a:lnTo>
                  <a:pt x="818388" y="1959102"/>
                </a:lnTo>
                <a:lnTo>
                  <a:pt x="843533" y="1959102"/>
                </a:lnTo>
                <a:close/>
              </a:path>
              <a:path w="868679" h="1959610">
                <a:moveTo>
                  <a:pt x="567689" y="1959102"/>
                </a:moveTo>
                <a:lnTo>
                  <a:pt x="567689" y="1909572"/>
                </a:lnTo>
                <a:lnTo>
                  <a:pt x="367284" y="1909572"/>
                </a:lnTo>
                <a:lnTo>
                  <a:pt x="367284" y="1959102"/>
                </a:lnTo>
                <a:lnTo>
                  <a:pt x="567689" y="195910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937500" y="6101714"/>
            <a:ext cx="1095375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5" dirty="0">
                <a:latin typeface="Droid Sans Fallback"/>
                <a:cs typeface="Droid Sans Fallback"/>
              </a:rPr>
              <a:t>第四阶段</a:t>
            </a:r>
            <a:endParaRPr sz="2100" dirty="0">
              <a:latin typeface="Droid Sans Fallback"/>
              <a:cs typeface="Droid Sans Fallback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0B313B1-3212-4309-B861-71F5CE39CBE1}"/>
              </a:ext>
            </a:extLst>
          </p:cNvPr>
          <p:cNvSpPr/>
          <p:nvPr/>
        </p:nvSpPr>
        <p:spPr>
          <a:xfrm>
            <a:off x="189927" y="43144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i="1" u="sng" dirty="0"/>
              <a:t>多机器人编队控制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65C3995-EEDE-466E-A004-C20E76BCDEE7}"/>
              </a:ext>
            </a:extLst>
          </p:cNvPr>
          <p:cNvSpPr/>
          <p:nvPr/>
        </p:nvSpPr>
        <p:spPr>
          <a:xfrm>
            <a:off x="3099931" y="1323742"/>
            <a:ext cx="44935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多机器人固定半径环航编队控制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BBEF809-27AC-4B72-843A-1E6DABCBD8D5}"/>
              </a:ext>
            </a:extLst>
          </p:cNvPr>
          <p:cNvSpPr/>
          <p:nvPr/>
        </p:nvSpPr>
        <p:spPr>
          <a:xfrm>
            <a:off x="850900" y="2109335"/>
            <a:ext cx="563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本节关注海豚围捕目标鱼群的第四阶段的协同机制， 以此实现环航控制。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3">
            <a:extLst>
              <a:ext uri="{FF2B5EF4-FFF2-40B4-BE49-F238E27FC236}">
                <a16:creationId xmlns:a16="http://schemas.microsoft.com/office/drawing/2014/main" id="{09BB6C20-C8B9-4814-8BBB-88494C2427AB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4366831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/>
              <a:t>一、多机器人系统</a:t>
            </a:r>
            <a:r>
              <a:rPr lang="zh-CN" altLang="en-US" sz="3200" kern="0" dirty="0" smtClean="0"/>
              <a:t>简介</a:t>
            </a:r>
            <a:endParaRPr lang="en-US" altLang="zh-CN" sz="3200" b="1" kern="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4A3A8FF-E0B6-4B84-BE24-220C7FE08E4C}"/>
              </a:ext>
            </a:extLst>
          </p:cNvPr>
          <p:cNvSpPr/>
          <p:nvPr/>
        </p:nvSpPr>
        <p:spPr>
          <a:xfrm>
            <a:off x="3021063" y="2181225"/>
            <a:ext cx="46512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n-US" altLang="zh-CN" sz="2400" dirty="0">
                <a:latin typeface="Times New Roman"/>
                <a:cs typeface="Times New Roman"/>
              </a:rPr>
              <a:t>1.3</a:t>
            </a:r>
            <a:r>
              <a:rPr lang="zh-CN" altLang="en-US" sz="2400" spc="-70" dirty="0">
                <a:latin typeface="Times New Roman"/>
                <a:cs typeface="Times New Roman"/>
              </a:rPr>
              <a:t> </a:t>
            </a:r>
            <a:r>
              <a:rPr lang="zh-CN" altLang="en-US" sz="2400" dirty="0">
                <a:latin typeface="Droid Sans Fallback"/>
                <a:cs typeface="Droid Sans Fallback"/>
              </a:rPr>
              <a:t>多机器人系统的社会行为特征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3C602988-617C-4668-BAB6-C51C1BD570E5}"/>
              </a:ext>
            </a:extLst>
          </p:cNvPr>
          <p:cNvSpPr/>
          <p:nvPr/>
        </p:nvSpPr>
        <p:spPr>
          <a:xfrm>
            <a:off x="1685923" y="3552825"/>
            <a:ext cx="8004177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通讯类型</a:t>
            </a:r>
            <a:r>
              <a:rPr lang="en-US" altLang="zh-CN" sz="2000" b="1" dirty="0"/>
              <a:t>/</a:t>
            </a:r>
            <a:r>
              <a:rPr lang="zh-CN" altLang="en-US" sz="2000" b="1" dirty="0"/>
              <a:t>范围</a:t>
            </a:r>
            <a:r>
              <a:rPr lang="en-US" altLang="zh-CN" sz="2000" b="1" dirty="0"/>
              <a:t>/</a:t>
            </a:r>
            <a:r>
              <a:rPr lang="zh-CN" altLang="en-US" sz="2000" b="1" dirty="0" smtClean="0"/>
              <a:t>途径：</a:t>
            </a:r>
            <a:r>
              <a:rPr lang="zh-CN" altLang="en-US" sz="2000" dirty="0" smtClean="0"/>
              <a:t>通信</a:t>
            </a:r>
            <a:r>
              <a:rPr lang="zh-CN" altLang="en-US" sz="2000" dirty="0"/>
              <a:t>是显式通讯还是隐式通讯。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群体</a:t>
            </a:r>
            <a:r>
              <a:rPr lang="zh-CN" altLang="en-US" sz="2000" b="1" dirty="0" smtClean="0"/>
              <a:t>组成：</a:t>
            </a:r>
            <a:r>
              <a:rPr lang="zh-CN" altLang="en-US" sz="2000" dirty="0" smtClean="0"/>
              <a:t>群体</a:t>
            </a:r>
            <a:r>
              <a:rPr lang="zh-CN" altLang="en-US" sz="2000" dirty="0"/>
              <a:t>中成员可以是同类</a:t>
            </a:r>
            <a:r>
              <a:rPr lang="en-US" altLang="zh-CN" sz="2000" dirty="0"/>
              <a:t>,</a:t>
            </a:r>
            <a:r>
              <a:rPr lang="zh-CN" altLang="en-US" sz="2000" dirty="0"/>
              <a:t>也可以是异类。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zh-CN" alt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/>
              <a:t>群体可重</a:t>
            </a:r>
            <a:r>
              <a:rPr lang="zh-CN" altLang="en-US" sz="2000" b="1" dirty="0" smtClean="0"/>
              <a:t>构造性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：群体结构</a:t>
            </a:r>
            <a:r>
              <a:rPr lang="zh-CN" altLang="en-US" sz="2000" dirty="0"/>
              <a:t>的柔 韧性，分静态、通讯协调、动态。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917700" y="5534025"/>
            <a:ext cx="2028189" cy="2927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dirty="0">
                <a:latin typeface="Droid Sans Fallback"/>
                <a:cs typeface="Droid Sans Fallback"/>
              </a:rPr>
              <a:t>环航控制的仿生机制</a:t>
            </a:r>
          </a:p>
        </p:txBody>
      </p:sp>
      <p:sp>
        <p:nvSpPr>
          <p:cNvPr id="8" name="object 8"/>
          <p:cNvSpPr/>
          <p:nvPr/>
        </p:nvSpPr>
        <p:spPr>
          <a:xfrm>
            <a:off x="1558406" y="2491557"/>
            <a:ext cx="2866294" cy="28846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65008" y="2641546"/>
            <a:ext cx="3388995" cy="67319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200"/>
              </a:lnSpc>
              <a:spcBef>
                <a:spcPts val="100"/>
              </a:spcBef>
            </a:pPr>
            <a:r>
              <a:rPr b="1" spc="5" dirty="0">
                <a:latin typeface="Droid Sans Fallback"/>
                <a:cs typeface="Droid Sans Fallback"/>
              </a:rPr>
              <a:t>定义（目标编队</a:t>
            </a:r>
            <a:r>
              <a:rPr b="1" dirty="0">
                <a:latin typeface="Droid Sans Fallback"/>
                <a:cs typeface="Droid Sans Fallback"/>
              </a:rPr>
              <a:t>）</a:t>
            </a:r>
            <a:r>
              <a:rPr b="1" dirty="0">
                <a:latin typeface="Times New Roman"/>
                <a:cs typeface="Times New Roman"/>
              </a:rPr>
              <a:t>:</a:t>
            </a:r>
            <a:r>
              <a:rPr b="1" spc="-95" dirty="0">
                <a:latin typeface="Times New Roman"/>
                <a:cs typeface="Times New Roman"/>
              </a:rPr>
              <a:t> </a:t>
            </a:r>
            <a:r>
              <a:rPr b="1" spc="5" dirty="0">
                <a:latin typeface="Droid Sans Fallback"/>
                <a:cs typeface="Droid Sans Fallback"/>
              </a:rPr>
              <a:t>目标编队 满足如下条件</a:t>
            </a:r>
            <a:r>
              <a:rPr b="1" spc="5" dirty="0">
                <a:solidFill>
                  <a:srgbClr val="29657E"/>
                </a:solidFill>
                <a:latin typeface="Droid Sans Fallback"/>
                <a:cs typeface="Droid Sans Fallback"/>
              </a:rPr>
              <a:t>：</a:t>
            </a:r>
            <a:endParaRPr b="1" dirty="0">
              <a:latin typeface="Droid Sans Fallback"/>
              <a:cs typeface="Droid Sans Fallback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83253" y="3859482"/>
            <a:ext cx="201676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5" dirty="0">
                <a:latin typeface="Droid Sans Fallback"/>
                <a:cs typeface="Droid Sans Fallback"/>
              </a:rPr>
              <a:t>（</a:t>
            </a:r>
            <a:r>
              <a:rPr sz="2100" dirty="0">
                <a:latin typeface="Times New Roman"/>
                <a:cs typeface="Times New Roman"/>
              </a:rPr>
              <a:t>a</a:t>
            </a:r>
            <a:r>
              <a:rPr sz="2100" spc="5" dirty="0">
                <a:latin typeface="Droid Sans Fallback"/>
                <a:cs typeface="Droid Sans Fallback"/>
              </a:rPr>
              <a:t>）方位约束：</a:t>
            </a:r>
            <a:endParaRPr sz="2100" dirty="0">
              <a:latin typeface="Droid Sans Fallback"/>
              <a:cs typeface="Droid Sans Fallback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91885" y="3823021"/>
            <a:ext cx="1601470" cy="34861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algn="ctr">
              <a:lnSpc>
                <a:spcPts val="1750"/>
              </a:lnSpc>
              <a:spcBef>
                <a:spcPts val="95"/>
              </a:spcBef>
              <a:tabLst>
                <a:tab pos="269240" algn="l"/>
                <a:tab pos="1169670" algn="l"/>
              </a:tabLst>
            </a:pPr>
            <a:r>
              <a:rPr sz="1850" i="1" spc="-5" dirty="0">
                <a:latin typeface="Times New Roman"/>
                <a:cs typeface="Times New Roman"/>
              </a:rPr>
              <a:t>g	</a:t>
            </a:r>
            <a:r>
              <a:rPr sz="1850" spc="-5" dirty="0">
                <a:latin typeface="Times New Roman"/>
                <a:cs typeface="Times New Roman"/>
              </a:rPr>
              <a:t>/</a:t>
            </a:r>
            <a:r>
              <a:rPr sz="1850" spc="-65" dirty="0">
                <a:latin typeface="Times New Roman"/>
                <a:cs typeface="Times New Roman"/>
              </a:rPr>
              <a:t> </a:t>
            </a:r>
            <a:r>
              <a:rPr sz="1850" spc="-5" dirty="0">
                <a:latin typeface="Times New Roman"/>
                <a:cs typeface="Times New Roman"/>
              </a:rPr>
              <a:t>/</a:t>
            </a:r>
            <a:r>
              <a:rPr sz="1850" spc="-260" dirty="0">
                <a:latin typeface="Times New Roman"/>
                <a:cs typeface="Times New Roman"/>
              </a:rPr>
              <a:t> </a:t>
            </a:r>
            <a:r>
              <a:rPr sz="1850" i="1" spc="10" dirty="0">
                <a:latin typeface="Times New Roman"/>
                <a:cs typeface="Times New Roman"/>
              </a:rPr>
              <a:t>g</a:t>
            </a:r>
            <a:r>
              <a:rPr sz="1575" spc="15" baseline="42328" dirty="0">
                <a:latin typeface="Times New Roman"/>
                <a:cs typeface="Times New Roman"/>
              </a:rPr>
              <a:t>*</a:t>
            </a:r>
            <a:r>
              <a:rPr sz="1850" spc="10" dirty="0">
                <a:latin typeface="Noto Sans CJK JP Regular"/>
                <a:cs typeface="Noto Sans CJK JP Regular"/>
              </a:rPr>
              <a:t>，</a:t>
            </a:r>
            <a:r>
              <a:rPr sz="1850" i="1" spc="10" dirty="0">
                <a:latin typeface="Times New Roman"/>
                <a:cs typeface="Times New Roman"/>
              </a:rPr>
              <a:t>g	</a:t>
            </a:r>
            <a:r>
              <a:rPr sz="1850" spc="-5" dirty="0">
                <a:latin typeface="Times New Roman"/>
                <a:cs typeface="Times New Roman"/>
              </a:rPr>
              <a:t>/</a:t>
            </a:r>
            <a:r>
              <a:rPr sz="1850" spc="-125" dirty="0">
                <a:latin typeface="Times New Roman"/>
                <a:cs typeface="Times New Roman"/>
              </a:rPr>
              <a:t> </a:t>
            </a:r>
            <a:r>
              <a:rPr sz="1850" spc="-5" dirty="0">
                <a:latin typeface="Times New Roman"/>
                <a:cs typeface="Times New Roman"/>
              </a:rPr>
              <a:t>/</a:t>
            </a:r>
            <a:r>
              <a:rPr sz="1850" spc="-295" dirty="0">
                <a:latin typeface="Times New Roman"/>
                <a:cs typeface="Times New Roman"/>
              </a:rPr>
              <a:t> </a:t>
            </a:r>
            <a:r>
              <a:rPr sz="1850" i="1" spc="55" dirty="0">
                <a:latin typeface="Times New Roman"/>
                <a:cs typeface="Times New Roman"/>
              </a:rPr>
              <a:t>g</a:t>
            </a:r>
            <a:r>
              <a:rPr sz="1575" spc="82" baseline="42328" dirty="0">
                <a:latin typeface="Times New Roman"/>
                <a:cs typeface="Times New Roman"/>
              </a:rPr>
              <a:t>*</a:t>
            </a:r>
            <a:endParaRPr sz="1575" baseline="42328" dirty="0">
              <a:latin typeface="Times New Roman"/>
              <a:cs typeface="Times New Roman"/>
            </a:endParaRPr>
          </a:p>
          <a:p>
            <a:pPr marL="120014" algn="ctr">
              <a:lnSpc>
                <a:spcPts val="790"/>
              </a:lnSpc>
              <a:tabLst>
                <a:tab pos="596265" algn="l"/>
                <a:tab pos="1017905" algn="l"/>
                <a:tab pos="1496060" algn="l"/>
              </a:tabLst>
            </a:pPr>
            <a:r>
              <a:rPr sz="1050" i="1" spc="-5" dirty="0">
                <a:latin typeface="Times New Roman"/>
                <a:cs typeface="Times New Roman"/>
              </a:rPr>
              <a:t>i</a:t>
            </a:r>
            <a:r>
              <a:rPr sz="1050" i="1" dirty="0">
                <a:latin typeface="Times New Roman"/>
                <a:cs typeface="Times New Roman"/>
              </a:rPr>
              <a:t>j	</a:t>
            </a:r>
            <a:r>
              <a:rPr sz="1050" i="1" spc="-5" dirty="0">
                <a:latin typeface="Times New Roman"/>
                <a:cs typeface="Times New Roman"/>
              </a:rPr>
              <a:t>i</a:t>
            </a:r>
            <a:r>
              <a:rPr sz="1050" i="1" dirty="0">
                <a:latin typeface="Times New Roman"/>
                <a:cs typeface="Times New Roman"/>
              </a:rPr>
              <a:t>j	</a:t>
            </a:r>
            <a:r>
              <a:rPr sz="1050" i="1" spc="-5" dirty="0">
                <a:latin typeface="Times New Roman"/>
                <a:cs typeface="Times New Roman"/>
              </a:rPr>
              <a:t>i</a:t>
            </a:r>
            <a:r>
              <a:rPr sz="1050" i="1" dirty="0">
                <a:latin typeface="Times New Roman"/>
                <a:cs typeface="Times New Roman"/>
              </a:rPr>
              <a:t>t	</a:t>
            </a:r>
            <a:r>
              <a:rPr sz="1050" i="1" spc="-5" dirty="0">
                <a:latin typeface="Times New Roman"/>
                <a:cs typeface="Times New Roman"/>
              </a:rPr>
              <a:t>it</a:t>
            </a:r>
            <a:endParaRPr sz="1050" dirty="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88843" y="4397018"/>
            <a:ext cx="2032000" cy="346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100" spc="5" dirty="0">
                <a:latin typeface="Droid Sans Fallback"/>
                <a:cs typeface="Droid Sans Fallback"/>
              </a:rPr>
              <a:t>（</a:t>
            </a:r>
            <a:r>
              <a:rPr sz="2100" dirty="0">
                <a:latin typeface="Times New Roman"/>
                <a:cs typeface="Times New Roman"/>
              </a:rPr>
              <a:t>b</a:t>
            </a:r>
            <a:r>
              <a:rPr sz="2100" spc="5" dirty="0">
                <a:latin typeface="Droid Sans Fallback"/>
                <a:cs typeface="Droid Sans Fallback"/>
              </a:rPr>
              <a:t>）编队中心：</a:t>
            </a:r>
            <a:endParaRPr sz="2100" dirty="0">
              <a:latin typeface="Droid Sans Fallback"/>
              <a:cs typeface="Droid Sans Fallback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74993" y="4301516"/>
            <a:ext cx="281305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400" spc="-204" dirty="0">
                <a:latin typeface="Symbol"/>
                <a:cs typeface="Symbol"/>
              </a:rPr>
              <a:t></a:t>
            </a:r>
            <a:r>
              <a:rPr sz="2400" spc="130" dirty="0">
                <a:latin typeface="Times New Roman"/>
                <a:cs typeface="Times New Roman"/>
              </a:rPr>
              <a:t> </a:t>
            </a:r>
            <a:r>
              <a:rPr sz="2400" spc="-204" dirty="0">
                <a:latin typeface="Symbol"/>
                <a:cs typeface="Symbol"/>
              </a:rPr>
              <a:t></a:t>
            </a:r>
            <a:endParaRPr sz="2400">
              <a:latin typeface="Symbol"/>
              <a:cs typeface="Symbo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896606" y="4514804"/>
            <a:ext cx="63500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i="1" dirty="0">
                <a:latin typeface="Times New Roman"/>
                <a:cs typeface="Times New Roman"/>
              </a:rPr>
              <a:t>t</a:t>
            </a:r>
            <a:endParaRPr sz="1050">
              <a:latin typeface="Times New Roman"/>
              <a:cs typeface="Times New Roman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720843" y="4590249"/>
            <a:ext cx="310515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i="1" dirty="0">
                <a:latin typeface="Times New Roman"/>
                <a:cs typeface="Times New Roman"/>
              </a:rPr>
              <a:t>t</a:t>
            </a:r>
            <a:r>
              <a:rPr sz="1050" i="1" spc="-210" dirty="0">
                <a:latin typeface="Times New Roman"/>
                <a:cs typeface="Times New Roman"/>
              </a:rPr>
              <a:t> </a:t>
            </a:r>
            <a:r>
              <a:rPr sz="1050" spc="25" dirty="0">
                <a:latin typeface="Symbol"/>
                <a:cs typeface="Symbol"/>
              </a:rPr>
              <a:t></a:t>
            </a:r>
            <a:endParaRPr sz="1050">
              <a:latin typeface="Symbol"/>
              <a:cs typeface="Symbol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708661" y="4356433"/>
            <a:ext cx="1518920" cy="30607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781685" algn="l"/>
              </a:tabLst>
            </a:pPr>
            <a:r>
              <a:rPr sz="1850" spc="-20" dirty="0">
                <a:latin typeface="Times New Roman"/>
                <a:cs typeface="Times New Roman"/>
              </a:rPr>
              <a:t>lim</a:t>
            </a:r>
            <a:r>
              <a:rPr sz="1850" spc="-245" dirty="0">
                <a:latin typeface="Times New Roman"/>
                <a:cs typeface="Times New Roman"/>
              </a:rPr>
              <a:t> </a:t>
            </a:r>
            <a:r>
              <a:rPr sz="1850" i="1" spc="-5" dirty="0">
                <a:latin typeface="Times New Roman"/>
                <a:cs typeface="Times New Roman"/>
              </a:rPr>
              <a:t>c</a:t>
            </a:r>
            <a:r>
              <a:rPr sz="1850" i="1" spc="450" dirty="0">
                <a:latin typeface="Times New Roman"/>
                <a:cs typeface="Times New Roman"/>
              </a:rPr>
              <a:t> </a:t>
            </a:r>
            <a:r>
              <a:rPr sz="1850" i="1" spc="-5" dirty="0">
                <a:latin typeface="Times New Roman"/>
                <a:cs typeface="Times New Roman"/>
              </a:rPr>
              <a:t>t	</a:t>
            </a:r>
            <a:r>
              <a:rPr sz="1850" spc="-10" dirty="0">
                <a:latin typeface="Symbol"/>
                <a:cs typeface="Symbol"/>
              </a:rPr>
              <a:t></a:t>
            </a:r>
            <a:r>
              <a:rPr sz="1850" spc="-10" dirty="0">
                <a:latin typeface="Times New Roman"/>
                <a:cs typeface="Times New Roman"/>
              </a:rPr>
              <a:t> </a:t>
            </a:r>
            <a:r>
              <a:rPr sz="1850" i="1" spc="-5" dirty="0">
                <a:latin typeface="Times New Roman"/>
                <a:cs typeface="Times New Roman"/>
              </a:rPr>
              <a:t>p</a:t>
            </a:r>
            <a:r>
              <a:rPr sz="1850" i="1" spc="125" dirty="0">
                <a:latin typeface="Times New Roman"/>
                <a:cs typeface="Times New Roman"/>
              </a:rPr>
              <a:t> </a:t>
            </a:r>
            <a:r>
              <a:rPr sz="1850" spc="25" dirty="0">
                <a:latin typeface="Times New Roman"/>
                <a:cs typeface="Times New Roman"/>
              </a:rPr>
              <a:t>(</a:t>
            </a:r>
            <a:r>
              <a:rPr sz="1850" i="1" spc="25" dirty="0">
                <a:latin typeface="Times New Roman"/>
                <a:cs typeface="Times New Roman"/>
              </a:rPr>
              <a:t>t</a:t>
            </a:r>
            <a:r>
              <a:rPr sz="1850" spc="25" dirty="0">
                <a:latin typeface="Times New Roman"/>
                <a:cs typeface="Times New Roman"/>
              </a:rPr>
              <a:t>)</a:t>
            </a:r>
            <a:endParaRPr sz="1850" dirty="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742176" y="5187650"/>
            <a:ext cx="309245" cy="1885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050" i="1" dirty="0">
                <a:latin typeface="Times New Roman"/>
                <a:cs typeface="Times New Roman"/>
              </a:rPr>
              <a:t>t</a:t>
            </a:r>
            <a:r>
              <a:rPr sz="1050" i="1" spc="-215" dirty="0">
                <a:latin typeface="Times New Roman"/>
                <a:cs typeface="Times New Roman"/>
              </a:rPr>
              <a:t> </a:t>
            </a:r>
            <a:r>
              <a:rPr sz="1050" spc="25" dirty="0">
                <a:latin typeface="Symbol"/>
                <a:cs typeface="Symbol"/>
              </a:rPr>
              <a:t></a:t>
            </a:r>
            <a:endParaRPr sz="1050">
              <a:latin typeface="Symbol"/>
              <a:cs typeface="Symbo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4683253" y="4928397"/>
            <a:ext cx="3154680" cy="3930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2100" dirty="0">
                <a:latin typeface="Droid Sans Fallback"/>
                <a:cs typeface="Droid Sans Fallback"/>
              </a:rPr>
              <a:t>（</a:t>
            </a:r>
            <a:r>
              <a:rPr sz="2100" dirty="0">
                <a:latin typeface="Times New Roman"/>
                <a:cs typeface="Times New Roman"/>
              </a:rPr>
              <a:t>c</a:t>
            </a:r>
            <a:r>
              <a:rPr sz="2100" dirty="0">
                <a:latin typeface="Droid Sans Fallback"/>
                <a:cs typeface="Droid Sans Fallback"/>
              </a:rPr>
              <a:t>）</a:t>
            </a:r>
            <a:r>
              <a:rPr sz="2100" spc="5" dirty="0">
                <a:latin typeface="Droid Sans Fallback"/>
                <a:cs typeface="Droid Sans Fallback"/>
              </a:rPr>
              <a:t>编队尺度</a:t>
            </a:r>
            <a:r>
              <a:rPr sz="2100" spc="-20" dirty="0">
                <a:latin typeface="Droid Sans Fallback"/>
                <a:cs typeface="Droid Sans Fallback"/>
              </a:rPr>
              <a:t>：</a:t>
            </a:r>
            <a:r>
              <a:rPr sz="2775" spc="-30" baseline="21021" dirty="0">
                <a:latin typeface="Times New Roman"/>
                <a:cs typeface="Times New Roman"/>
              </a:rPr>
              <a:t>lim</a:t>
            </a:r>
            <a:r>
              <a:rPr sz="2775" spc="-315" baseline="21021" dirty="0">
                <a:latin typeface="Times New Roman"/>
                <a:cs typeface="Times New Roman"/>
              </a:rPr>
              <a:t> </a:t>
            </a:r>
            <a:r>
              <a:rPr sz="2775" i="1" spc="-7" baseline="21021" dirty="0">
                <a:latin typeface="Times New Roman"/>
                <a:cs typeface="Times New Roman"/>
              </a:rPr>
              <a:t>s</a:t>
            </a:r>
            <a:r>
              <a:rPr sz="2775" i="1" spc="-382" baseline="21021" dirty="0">
                <a:latin typeface="Times New Roman"/>
                <a:cs typeface="Times New Roman"/>
              </a:rPr>
              <a:t> </a:t>
            </a:r>
            <a:r>
              <a:rPr sz="3600" spc="-89" baseline="13888" dirty="0">
                <a:latin typeface="Symbol"/>
                <a:cs typeface="Symbol"/>
              </a:rPr>
              <a:t></a:t>
            </a:r>
            <a:r>
              <a:rPr sz="2775" i="1" spc="-89" baseline="21021" dirty="0">
                <a:latin typeface="Times New Roman"/>
                <a:cs typeface="Times New Roman"/>
              </a:rPr>
              <a:t>t</a:t>
            </a:r>
            <a:r>
              <a:rPr sz="2775" i="1" spc="-405" baseline="21021" dirty="0">
                <a:latin typeface="Times New Roman"/>
                <a:cs typeface="Times New Roman"/>
              </a:rPr>
              <a:t> </a:t>
            </a:r>
            <a:r>
              <a:rPr sz="3600" spc="-307" baseline="13888" dirty="0">
                <a:latin typeface="Symbol"/>
                <a:cs typeface="Symbol"/>
              </a:rPr>
              <a:t></a:t>
            </a:r>
            <a:r>
              <a:rPr sz="3600" spc="-375" baseline="13888" dirty="0">
                <a:latin typeface="Times New Roman"/>
                <a:cs typeface="Times New Roman"/>
              </a:rPr>
              <a:t> </a:t>
            </a:r>
            <a:r>
              <a:rPr sz="2775" spc="-15" baseline="21021" dirty="0">
                <a:latin typeface="Symbol"/>
                <a:cs typeface="Symbol"/>
              </a:rPr>
              <a:t></a:t>
            </a:r>
            <a:r>
              <a:rPr sz="2775" spc="-330" baseline="21021" dirty="0">
                <a:latin typeface="Times New Roman"/>
                <a:cs typeface="Times New Roman"/>
              </a:rPr>
              <a:t> </a:t>
            </a:r>
            <a:r>
              <a:rPr sz="2925" i="1" spc="-82" baseline="19943" dirty="0">
                <a:latin typeface="Symbol"/>
                <a:cs typeface="Symbol"/>
              </a:rPr>
              <a:t></a:t>
            </a:r>
            <a:endParaRPr sz="2925" baseline="19943" dirty="0">
              <a:latin typeface="Symbol"/>
              <a:cs typeface="Symbol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1E5814BC-D6E0-4340-854D-8925AF683AE0}"/>
              </a:ext>
            </a:extLst>
          </p:cNvPr>
          <p:cNvSpPr/>
          <p:nvPr/>
        </p:nvSpPr>
        <p:spPr>
          <a:xfrm>
            <a:off x="189927" y="43144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i="1" u="sng" dirty="0"/>
              <a:t>多机器人编队控制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0D42D1D-938C-414C-BB66-0BDA2C708467}"/>
              </a:ext>
            </a:extLst>
          </p:cNvPr>
          <p:cNvSpPr/>
          <p:nvPr/>
        </p:nvSpPr>
        <p:spPr>
          <a:xfrm>
            <a:off x="2792154" y="1452529"/>
            <a:ext cx="5109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多机器人固定半径环航编队问题建模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2133595" y="5382872"/>
            <a:ext cx="2967990" cy="66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80720" marR="5080" indent="-668655">
              <a:lnSpc>
                <a:spcPct val="100000"/>
              </a:lnSpc>
              <a:spcBef>
                <a:spcPts val="105"/>
              </a:spcBef>
            </a:pPr>
            <a:r>
              <a:rPr sz="2100" spc="5" dirty="0">
                <a:latin typeface="Droid Sans Fallback"/>
                <a:cs typeface="Droid Sans Fallback"/>
              </a:rPr>
              <a:t>二维空间中多智能体围绕 移动目标环航</a:t>
            </a:r>
            <a:endParaRPr sz="2100">
              <a:latin typeface="Droid Sans Fallback"/>
              <a:cs typeface="Droid Sans Fallbac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93544" y="3037943"/>
            <a:ext cx="3047238" cy="22989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79708" y="5382872"/>
            <a:ext cx="2967990" cy="66738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80720" marR="5080" indent="-668655">
              <a:lnSpc>
                <a:spcPct val="100000"/>
              </a:lnSpc>
              <a:spcBef>
                <a:spcPts val="105"/>
              </a:spcBef>
            </a:pPr>
            <a:r>
              <a:rPr sz="2100" spc="5" dirty="0">
                <a:latin typeface="Droid Sans Fallback"/>
                <a:cs typeface="Droid Sans Fallback"/>
              </a:rPr>
              <a:t>三维空间中多智能体围绕 移动目标环航</a:t>
            </a:r>
            <a:endParaRPr sz="2100">
              <a:latin typeface="Droid Sans Fallback"/>
              <a:cs typeface="Droid Sans Fallback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22900" y="3037943"/>
            <a:ext cx="3042666" cy="229895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C30B2D0-B991-4F40-AC02-33393DFF493C}"/>
              </a:ext>
            </a:extLst>
          </p:cNvPr>
          <p:cNvSpPr/>
          <p:nvPr/>
        </p:nvSpPr>
        <p:spPr>
          <a:xfrm>
            <a:off x="189927" y="43144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i="1" u="sng" dirty="0"/>
              <a:t>多机器人编队控制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08808C9E-7DAF-4136-AA9D-98A2465C2ADC}"/>
              </a:ext>
            </a:extLst>
          </p:cNvPr>
          <p:cNvSpPr/>
          <p:nvPr/>
        </p:nvSpPr>
        <p:spPr>
          <a:xfrm>
            <a:off x="1913548" y="1764289"/>
            <a:ext cx="6866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zh-CN" altLang="en-US" sz="2400" dirty="0">
                <a:solidFill>
                  <a:srgbClr val="252525"/>
                </a:solidFill>
                <a:latin typeface="Droid Sans Fallback"/>
                <a:cs typeface="Droid Sans Fallback"/>
              </a:rPr>
              <a:t>多机器人固定半径环航编队仿真结果</a:t>
            </a:r>
            <a:r>
              <a:rPr lang="en-US" altLang="zh-CN" sz="2400" b="1" dirty="0">
                <a:solidFill>
                  <a:srgbClr val="252525"/>
                </a:solidFill>
                <a:latin typeface="Times New Roman"/>
                <a:cs typeface="Times New Roman"/>
              </a:rPr>
              <a:t>-</a:t>
            </a:r>
            <a:r>
              <a:rPr lang="zh-CN" altLang="en-US" sz="2400" b="1" spc="-30" dirty="0">
                <a:solidFill>
                  <a:srgbClr val="252525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b="1" spc="-5" dirty="0" err="1">
                <a:solidFill>
                  <a:srgbClr val="252525"/>
                </a:solidFill>
                <a:latin typeface="Times New Roman"/>
                <a:cs typeface="Times New Roman"/>
              </a:rPr>
              <a:t>Matlab</a:t>
            </a:r>
            <a:r>
              <a:rPr lang="zh-CN" altLang="en-US" sz="2400" dirty="0">
                <a:solidFill>
                  <a:srgbClr val="252525"/>
                </a:solidFill>
                <a:latin typeface="Droid Sans Fallback"/>
                <a:cs typeface="Droid Sans Fallback"/>
              </a:rPr>
              <a:t>仿真</a:t>
            </a:r>
            <a:endParaRPr lang="zh-CN" altLang="en-US" sz="2400" dirty="0">
              <a:latin typeface="Droid Sans Fallback"/>
              <a:cs typeface="Droid Sans Fallbac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5630492" y="3564634"/>
            <a:ext cx="4020119" cy="27313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791147" y="3564633"/>
            <a:ext cx="4271763" cy="27313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CE26D02B-F7CB-4D06-8653-DA29F00AD723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4366831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>
                <a:solidFill>
                  <a:schemeClr val="tx1"/>
                </a:solidFill>
              </a:rPr>
              <a:t>一、多机器人系统</a:t>
            </a:r>
            <a:r>
              <a:rPr lang="zh-CN" altLang="en-US" sz="3200" kern="0" dirty="0" smtClean="0">
                <a:solidFill>
                  <a:schemeClr val="tx1"/>
                </a:solidFill>
              </a:rPr>
              <a:t>简介</a:t>
            </a:r>
            <a:endParaRPr lang="en-US" altLang="zh-CN" sz="3200" b="1" kern="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7CF8BC4-CFF4-4BDF-92B3-6D5E46A775DF}"/>
              </a:ext>
            </a:extLst>
          </p:cNvPr>
          <p:cNvSpPr/>
          <p:nvPr/>
        </p:nvSpPr>
        <p:spPr>
          <a:xfrm>
            <a:off x="698500" y="2230930"/>
            <a:ext cx="91566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altLang="zh-CN" sz="2400" dirty="0">
                <a:latin typeface="Times New Roman"/>
                <a:cs typeface="Times New Roman"/>
              </a:rPr>
              <a:t>1.4 </a:t>
            </a:r>
            <a:r>
              <a:rPr lang="zh-CN" altLang="en-US" sz="2400" dirty="0">
                <a:latin typeface="Times New Roman"/>
                <a:cs typeface="Times New Roman"/>
              </a:rPr>
              <a:t>多机器人系统</a:t>
            </a:r>
            <a:r>
              <a:rPr lang="zh-CN" altLang="en-US" sz="2400" dirty="0" smtClean="0">
                <a:latin typeface="Times New Roman"/>
                <a:cs typeface="Times New Roman"/>
              </a:rPr>
              <a:t>分类</a:t>
            </a:r>
            <a:r>
              <a:rPr lang="en-US" altLang="zh-CN" sz="2400" dirty="0" smtClean="0">
                <a:latin typeface="Times New Roman"/>
                <a:cs typeface="Times New Roman"/>
              </a:rPr>
              <a:t>——</a:t>
            </a:r>
            <a:r>
              <a:rPr lang="zh-CN" altLang="en-US" sz="2400" dirty="0"/>
              <a:t>群机器人</a:t>
            </a:r>
            <a:r>
              <a:rPr lang="en-US" altLang="zh-CN" sz="2400" dirty="0"/>
              <a:t>-SWARM</a:t>
            </a:r>
            <a:endParaRPr lang="zh-CN" altLang="en-US"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1122151" y="3705225"/>
            <a:ext cx="4021094" cy="2743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550157" y="3701503"/>
            <a:ext cx="4236064" cy="2743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3">
            <a:extLst>
              <a:ext uri="{FF2B5EF4-FFF2-40B4-BE49-F238E27FC236}">
                <a16:creationId xmlns:a16="http://schemas.microsoft.com/office/drawing/2014/main" id="{478F17A5-136E-436D-A45D-6A74E3E15DF8}"/>
              </a:ext>
            </a:extLst>
          </p:cNvPr>
          <p:cNvSpPr txBox="1">
            <a:spLocks/>
          </p:cNvSpPr>
          <p:nvPr/>
        </p:nvSpPr>
        <p:spPr>
          <a:xfrm>
            <a:off x="241300" y="276225"/>
            <a:ext cx="4366831" cy="505908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>
            <a:lvl1pPr>
              <a:defRPr sz="2450" b="0" i="0">
                <a:solidFill>
                  <a:srgbClr val="252525"/>
                </a:solidFill>
                <a:latin typeface="Droid Sans Fallback"/>
                <a:ea typeface="+mj-ea"/>
                <a:cs typeface="Droid Sans Fallback"/>
              </a:defRPr>
            </a:lvl1pPr>
          </a:lstStyle>
          <a:p>
            <a:pPr marL="12700">
              <a:spcBef>
                <a:spcPts val="105"/>
              </a:spcBef>
            </a:pPr>
            <a:r>
              <a:rPr lang="zh-CN" altLang="en-US" sz="3200" kern="0" dirty="0">
                <a:solidFill>
                  <a:schemeClr val="tx1"/>
                </a:solidFill>
              </a:rPr>
              <a:t>一、多机器人系统</a:t>
            </a:r>
            <a:r>
              <a:rPr lang="zh-CN" altLang="en-US" sz="3200" kern="0" dirty="0" smtClean="0">
                <a:solidFill>
                  <a:schemeClr val="tx1"/>
                </a:solidFill>
              </a:rPr>
              <a:t>简介</a:t>
            </a:r>
            <a:endParaRPr lang="en-US" altLang="zh-CN" sz="3200" b="1" kern="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CF6752B-06D7-41FA-9E9A-4EF8AC813628}"/>
              </a:ext>
            </a:extLst>
          </p:cNvPr>
          <p:cNvSpPr/>
          <p:nvPr/>
        </p:nvSpPr>
        <p:spPr>
          <a:xfrm>
            <a:off x="317500" y="2230929"/>
            <a:ext cx="1040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5"/>
              </a:spcBef>
            </a:pPr>
            <a:r>
              <a:rPr lang="en-US" altLang="zh-CN" sz="2400" dirty="0">
                <a:latin typeface="Times New Roman"/>
                <a:cs typeface="Times New Roman"/>
              </a:rPr>
              <a:t>1.4 </a:t>
            </a:r>
            <a:r>
              <a:rPr lang="zh-CN" altLang="en-US" sz="2400" dirty="0">
                <a:latin typeface="Times New Roman"/>
                <a:cs typeface="Times New Roman"/>
              </a:rPr>
              <a:t>多机器人系统</a:t>
            </a:r>
            <a:r>
              <a:rPr lang="zh-CN" altLang="en-US" sz="2400" dirty="0" smtClean="0">
                <a:latin typeface="Times New Roman"/>
                <a:cs typeface="Times New Roman"/>
              </a:rPr>
              <a:t>分类</a:t>
            </a:r>
            <a:r>
              <a:rPr lang="en-US" altLang="zh-CN" sz="2400" dirty="0" smtClean="0">
                <a:latin typeface="Times New Roman"/>
                <a:cs typeface="Times New Roman"/>
              </a:rPr>
              <a:t>——</a:t>
            </a:r>
            <a:r>
              <a:rPr lang="zh-CN" altLang="en-US" sz="2400" dirty="0" smtClean="0"/>
              <a:t>智能</a:t>
            </a:r>
            <a:r>
              <a:rPr lang="zh-CN" altLang="en-US" sz="2400" dirty="0"/>
              <a:t>多机器人系统</a:t>
            </a:r>
            <a:r>
              <a:rPr lang="en-US" altLang="zh-CN" sz="2400" dirty="0"/>
              <a:t>-IMRS</a:t>
            </a:r>
            <a:endParaRPr lang="zh-CN" altLang="en-US" sz="240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1681</TotalTime>
  <Words>2988</Words>
  <Application>Microsoft Office PowerPoint</Application>
  <PresentationFormat>自定义</PresentationFormat>
  <Paragraphs>569</Paragraphs>
  <Slides>71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2" baseType="lpstr">
      <vt:lpstr>DejaVu Serif</vt:lpstr>
      <vt:lpstr>Droid Sans Fallback</vt:lpstr>
      <vt:lpstr>Noto Sans CJK JP Regular</vt:lpstr>
      <vt:lpstr>Noto Sans Mono CJK JP Regular</vt:lpstr>
      <vt:lpstr>等线</vt:lpstr>
      <vt:lpstr>宋体</vt:lpstr>
      <vt:lpstr>Arial</vt:lpstr>
      <vt:lpstr>Calibri</vt:lpstr>
      <vt:lpstr>Symbol</vt:lpstr>
      <vt:lpstr>Times New Roman</vt:lpstr>
      <vt:lpstr>Office Theme</vt:lpstr>
      <vt:lpstr>PowerPoint 演示文稿</vt:lpstr>
      <vt:lpstr>PowerPoint 演示文稿</vt:lpstr>
      <vt:lpstr>PowerPoint 演示文稿</vt:lpstr>
      <vt:lpstr>一、多机器人系统简介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&lt;4D6963726F736F667420506F776572506F696E74202D2033302DB6E0BBFAC6F7C8CBCFB5CDB32DB6E0BBFAC6F7C8CBCFB5CDB3BCF2BDE931&gt;</dc:title>
  <dc:creator>NuBot</dc:creator>
  <cp:lastModifiedBy>chu</cp:lastModifiedBy>
  <cp:revision>71</cp:revision>
  <dcterms:created xsi:type="dcterms:W3CDTF">2019-10-13T02:26:51Z</dcterms:created>
  <dcterms:modified xsi:type="dcterms:W3CDTF">2019-10-30T03:31:18Z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2019-07-21T00:00:00Z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2019-10-13T00:00:00Z</vt:filetime>
  </property>
</Properties>
</file>